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75" d="100"/>
          <a:sy n="75" d="100"/>
        </p:scale>
        <p:origin x="744" y="3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802.11-19/0539r0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May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2019-05-12</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09"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a:t>
            </a:r>
            <a:r>
              <a:rPr lang="en-US" sz="2000" dirty="0" smtClean="0"/>
              <a:t>13 July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mentor.ieee.org/802-ec/dcn/17/ec-17-0090-22-0PNP-ieee-802-lmsc-operations-manual.pdf</a:t>
            </a:r>
            <a:r>
              <a:rPr lang="en-US" altLang="en-US" sz="1800" dirty="0" smtClean="0"/>
              <a:t> </a:t>
            </a:r>
            <a:endParaRPr lang="en-US" altLang="en-US" sz="1800" dirty="0"/>
          </a:p>
          <a:p>
            <a:pPr>
              <a:lnSpc>
                <a:spcPct val="80000"/>
              </a:lnSpc>
              <a:defRPr/>
            </a:pPr>
            <a:r>
              <a:rPr lang="en-US" sz="2000" dirty="0"/>
              <a:t>IEEE 802 Working Group Policies </a:t>
            </a:r>
            <a:r>
              <a:rPr lang="en-US" sz="2000" dirty="0" smtClean="0"/>
              <a:t>&amp; Procedures </a:t>
            </a:r>
            <a:r>
              <a:rPr lang="en-US" sz="2000" dirty="0"/>
              <a:t>(29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13 July 2018)</a:t>
            </a:r>
            <a:endParaRPr lang="en-US" sz="2000" dirty="0">
              <a:hlinkClick r:id="rId6"/>
            </a:endParaRPr>
          </a:p>
          <a:p>
            <a:pPr lvl="1"/>
            <a:r>
              <a:rPr lang="en-US" sz="1800" dirty="0">
                <a:hlinkClick r:id="rId7"/>
              </a:rPr>
              <a:t>https://</a:t>
            </a:r>
            <a:r>
              <a:rPr lang="en-US" sz="1800" dirty="0" smtClean="0">
                <a:hlinkClick r:id="rId7"/>
              </a:rPr>
              <a:t>mentor.ieee.org/802-ec/dcn/17/ec-17-0120-27-0PNP-ieee-802-lmsc-chairs-guidelines.pdf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May 2019</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13 July 2018)</a:t>
            </a:r>
          </a:p>
          <a:p>
            <a:pPr lvl="1"/>
            <a:r>
              <a:rPr lang="en-US" altLang="en-US" dirty="0">
                <a:hlinkClick r:id="rId3"/>
              </a:rPr>
              <a:t>https://</a:t>
            </a:r>
            <a:r>
              <a:rPr lang="en-US" altLang="en-US" dirty="0" smtClean="0">
                <a:hlinkClick r:id="rId3"/>
              </a:rPr>
              <a:t>mentor.ieee.org/802.11/dcn/14/11-14-0629-22-0000-802-11-operations-manual.docx</a:t>
            </a:r>
            <a:r>
              <a:rPr lang="en-US" altLang="en-US" dirty="0" smtClean="0"/>
              <a:t>    </a:t>
            </a:r>
            <a:endParaRPr lang="en-US" altLang="en-US" dirty="0"/>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May 2019</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2018 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11-14-0629-22</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2019</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May 2019</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2019</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May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May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2019</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2019</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May 2019</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2019</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2019</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2019</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2019</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2019</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418</TotalTime>
  <Words>1777</Words>
  <Application>Microsoft Office PowerPoint</Application>
  <PresentationFormat>Widescreen</PresentationFormat>
  <Paragraphs>317</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May 2019</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July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33</cp:revision>
  <cp:lastPrinted>1601-01-01T00:00:00Z</cp:lastPrinted>
  <dcterms:created xsi:type="dcterms:W3CDTF">2018-05-05T22:00:08Z</dcterms:created>
  <dcterms:modified xsi:type="dcterms:W3CDTF">2019-05-12T17:49:43Z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2019-03-11 03:35:44Z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