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86" r:id="rId5"/>
    <p:sldId id="291" r:id="rId6"/>
    <p:sldId id="259" r:id="rId7"/>
    <p:sldId id="293" r:id="rId8"/>
    <p:sldId id="294" r:id="rId9"/>
    <p:sldId id="260" r:id="rId10"/>
    <p:sldId id="285" r:id="rId11"/>
    <p:sldId id="263" r:id="rId12"/>
    <p:sldId id="290" r:id="rId13"/>
    <p:sldId id="292" r:id="rId14"/>
    <p:sldId id="287" r:id="rId15"/>
    <p:sldId id="289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89" d="100"/>
          <a:sy n="8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802.11-19/0538r2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unianimous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March 2019 minutes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RTA TIG minutes for March 2019 in 11-19-653r0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245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728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69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8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 following Monday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R2 Update following Wednesday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Alfred Asterjadhi as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 Mike Montemurro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6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RCM TIG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Amelia Andersdotter as RCM TIG chair</a:t>
            </a:r>
          </a:p>
          <a:p>
            <a:endParaRPr lang="en-US" dirty="0"/>
          </a:p>
          <a:p>
            <a:r>
              <a:rPr lang="en-US" dirty="0" smtClean="0"/>
              <a:t>Moved: Marc Emmelmann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8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r>
              <a:rPr lang="en-US" dirty="0" smtClean="0"/>
              <a:t> (modified)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preparing </a:t>
            </a:r>
            <a:r>
              <a:rPr lang="en-US" dirty="0" smtClean="0"/>
              <a:t>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Carlos Cordeiro</a:t>
            </a:r>
          </a:p>
          <a:p>
            <a:r>
              <a:rPr lang="en-US" dirty="0" smtClean="0"/>
              <a:t>Result</a:t>
            </a:r>
            <a:r>
              <a:rPr lang="en-US" smtClean="0"/>
              <a:t>: 2/84/40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motion to read:</a:t>
            </a:r>
          </a:p>
          <a:p>
            <a:endParaRPr lang="en-US" dirty="0" smtClean="0"/>
          </a:p>
          <a:p>
            <a:r>
              <a:rPr lang="en-US" dirty="0" smtClean="0"/>
              <a:t>Approve preparing 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Nikola Serafimovski</a:t>
            </a:r>
          </a:p>
          <a:p>
            <a:r>
              <a:rPr lang="en-US" dirty="0" smtClean="0"/>
              <a:t>Result: 72/0/12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799010" y="3198168"/>
            <a:ext cx="2593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 preparing </a:t>
            </a:r>
          </a:p>
        </p:txBody>
      </p:sp>
    </p:spTree>
    <p:extLst>
      <p:ext uri="{BB962C8B-B14F-4D97-AF65-F5344CB8AC3E}">
        <p14:creationId xmlns:p14="http://schemas.microsoft.com/office/powerpoint/2010/main" val="42971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16186</TotalTime>
  <Words>518</Words>
  <Application>Microsoft Office PowerPoint</Application>
  <PresentationFormat>Widescreen</PresentationFormat>
  <Paragraphs>156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May 2019 WG Motions</vt:lpstr>
      <vt:lpstr>Abstract</vt:lpstr>
      <vt:lpstr>Monday</vt:lpstr>
      <vt:lpstr>Confirm TGbe chair</vt:lpstr>
      <vt:lpstr>Confirm RCM TIG chair</vt:lpstr>
      <vt:lpstr>Wednesday</vt:lpstr>
      <vt:lpstr>Prabodh Varshney (modified)</vt:lpstr>
      <vt:lpstr>Motion to amend</vt:lpstr>
      <vt:lpstr>Friday</vt:lpstr>
      <vt:lpstr>Teleconferences</vt:lpstr>
      <vt:lpstr>RTA TIG March 2019 minutes</vt:lpstr>
      <vt:lpstr>TGay PAR extension</vt:lpstr>
      <vt:lpstr>TGaz PAR extension</vt:lpstr>
      <vt:lpstr>TGay ballot</vt:lpstr>
      <vt:lpstr>TGba ballot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362</cp:revision>
  <cp:lastPrinted>1601-01-01T00:00:00Z</cp:lastPrinted>
  <dcterms:created xsi:type="dcterms:W3CDTF">2018-05-10T16:45:22Z</dcterms:created>
  <dcterms:modified xsi:type="dcterms:W3CDTF">2019-05-15T16:09:55Z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