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86" r:id="rId5"/>
    <p:sldId id="291" r:id="rId6"/>
    <p:sldId id="259" r:id="rId7"/>
    <p:sldId id="260" r:id="rId8"/>
    <p:sldId id="285" r:id="rId9"/>
    <p:sldId id="263" r:id="rId10"/>
    <p:sldId id="290" r:id="rId11"/>
    <p:sldId id="292" r:id="rId12"/>
    <p:sldId id="287" r:id="rId13"/>
    <p:sldId id="289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2" autoAdjust="0"/>
    <p:restoredTop sz="94660"/>
  </p:normalViewPr>
  <p:slideViewPr>
    <p:cSldViewPr>
      <p:cViewPr varScale="1">
        <p:scale>
          <a:sx n="89" d="100"/>
          <a:sy n="89" d="100"/>
        </p:scale>
        <p:origin x="60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802.11-19/0538r1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May 2019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3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PAR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1245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PAR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4728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5269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786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May 2019 </a:t>
            </a:r>
            <a:r>
              <a:rPr lang="en-US" b="0" dirty="0"/>
              <a:t>802.11 WG </a:t>
            </a:r>
            <a:r>
              <a:rPr lang="en-US" b="0" dirty="0" smtClean="0"/>
              <a:t>interim </a:t>
            </a:r>
            <a:r>
              <a:rPr lang="en-US" b="0" dirty="0"/>
              <a:t>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</a:t>
            </a:r>
            <a:r>
              <a:rPr lang="en-US" b="0" dirty="0" smtClean="0"/>
              <a:t>Initial</a:t>
            </a:r>
          </a:p>
          <a:p>
            <a:r>
              <a:rPr lang="en-US" b="0" dirty="0" smtClean="0"/>
              <a:t>R1 Update following Monday plenary</a:t>
            </a:r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 err="1" smtClean="0"/>
              <a:t>TGbe</a:t>
            </a:r>
            <a:r>
              <a:rPr lang="en-US" dirty="0" smtClean="0"/>
              <a:t>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Alfred Asterjadhi as </a:t>
            </a:r>
            <a:r>
              <a:rPr lang="en-US" dirty="0" err="1" smtClean="0"/>
              <a:t>TGbe</a:t>
            </a:r>
            <a:r>
              <a:rPr lang="en-US" dirty="0" smtClean="0"/>
              <a:t> Chair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Mike Montemurro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Bo Sun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563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 RCM TIG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Amelia Andersdotter as RCM TIG chair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Marc </a:t>
            </a:r>
            <a:r>
              <a:rPr lang="en-US" dirty="0" smtClean="0"/>
              <a:t>E</a:t>
            </a:r>
            <a:r>
              <a:rPr lang="en-US" dirty="0" smtClean="0"/>
              <a:t>mmelmann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Bo Sun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989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Moved: Seconded: Result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</a:rPr>
              <a:t>unianimous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/>
          </p:nvPr>
        </p:nvGraphicFramePr>
        <p:xfrm>
          <a:off x="914402" y="1524000"/>
          <a:ext cx="10439397" cy="4419598"/>
        </p:xfrm>
        <a:graphic>
          <a:graphicData uri="http://schemas.openxmlformats.org/drawingml/2006/table">
            <a:tbl>
              <a:tblPr/>
              <a:tblGrid>
                <a:gridCol w="10667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4927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796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0019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908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012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8,</a:t>
                      </a:r>
                      <a:r>
                        <a:rPr lang="fr-FR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May 6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397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March 29, April  12, 26, May 3</a:t>
                      </a:r>
                      <a:endParaRPr lang="en-GB" sz="1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08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March 28, April 11, April 25, May 21</a:t>
                      </a:r>
                      <a:endParaRPr lang="en-CA" sz="18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08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20, 27, April  3, 10, 17, 24, May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1971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March 27, April 3, 10, 17, 24, May 22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93757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25</a:t>
                      </a:r>
                    </a:p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22</a:t>
                      </a:r>
                    </a:p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90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</a:t>
                      </a:r>
                      <a:r>
                        <a:rPr lang="en-GB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March 26, April 9, 23, May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90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6292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26, April 23, May 21</a:t>
                      </a:r>
                      <a:endParaRPr lang="en-US" sz="18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9, May 7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 TIG March 2019 minutes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RTA TIG minutes for March 2019 in 11-19-653r0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 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16093</TotalTime>
  <Words>440</Words>
  <Application>Microsoft Office PowerPoint</Application>
  <PresentationFormat>Widescreen</PresentationFormat>
  <Paragraphs>134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Calibri</vt:lpstr>
      <vt:lpstr>Times New Roman</vt:lpstr>
      <vt:lpstr>Office Theme</vt:lpstr>
      <vt:lpstr>Document</vt:lpstr>
      <vt:lpstr>802.11 May 2019 WG Motions</vt:lpstr>
      <vt:lpstr>Abstract</vt:lpstr>
      <vt:lpstr>Monday</vt:lpstr>
      <vt:lpstr>Confirm TGbe chair</vt:lpstr>
      <vt:lpstr>Confirm RCM TIG chair</vt:lpstr>
      <vt:lpstr>Wednesday</vt:lpstr>
      <vt:lpstr>Friday</vt:lpstr>
      <vt:lpstr>Teleconferences</vt:lpstr>
      <vt:lpstr>RTA TIG March 2019 minutes</vt:lpstr>
      <vt:lpstr>TGay PAR extension</vt:lpstr>
      <vt:lpstr>TGaz PAR extension</vt:lpstr>
      <vt:lpstr>TGay ballot</vt:lpstr>
      <vt:lpstr>TGba ballot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357</cp:revision>
  <cp:lastPrinted>1601-01-01T00:00:00Z</cp:lastPrinted>
  <dcterms:created xsi:type="dcterms:W3CDTF">2018-05-10T16:45:22Z</dcterms:created>
  <dcterms:modified xsi:type="dcterms:W3CDTF">2019-05-13T14:09:38Z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2019-03-18 16:41:56Z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