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349" r:id="rId3"/>
    <p:sldId id="351" r:id="rId4"/>
    <p:sldId id="347" r:id="rId5"/>
    <p:sldId id="350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86" autoAdjust="0"/>
    <p:restoredTop sz="71403" autoAdjust="0"/>
  </p:normalViewPr>
  <p:slideViewPr>
    <p:cSldViewPr>
      <p:cViewPr varScale="1">
        <p:scale>
          <a:sx n="77" d="100"/>
          <a:sy n="77" d="100"/>
        </p:scale>
        <p:origin x="1136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7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802.19-16/1307r3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802.19-16/1307r3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732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802.11-19/0526r0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2019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32-02-coex-agenda-for-mar-2019-in-vancouver.pptxhttps:/mentor.ieee.org/802.11/dcn/18/11-18-2118-05-coex-agenda-for-jan-2019-in-st-louis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232-02-coex-agenda-for-mar-2019-in-vancouver.pptxhttps:/mentor.ieee.org/802.11/dcn/18/11-18-2118-05-coex-agenda-for-jan-2019-in-st-louis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500-02-coex-proposed-ls-to-3gpp-ran-and-ran1-on-continuing-the-discussion-on-a-common-preamble-between-nr-u-and-wi-fi-in-5-ghz-and-6-ghz.docx" TargetMode="External"/><Relationship Id="rId2" Type="http://schemas.openxmlformats.org/officeDocument/2006/relationships/hyperlink" Target="https://mentor.ieee.org/802.11/dcn/19/11-19-0500-01-coex-proposed-ls-to-3gpp-ran-and-ran1-on-continuing-the-discussion-on-a-common-preamble-between-nr-u-and-wi-fi-in-5-ghz-and-6-ghz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IEEE 802.11 Coexistence SC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closing report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Vancouver in Mar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2019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15 March 2019</a:t>
            </a:r>
            <a:endParaRPr lang="en-US" b="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4620581"/>
              </p:ext>
            </p:extLst>
          </p:nvPr>
        </p:nvGraphicFramePr>
        <p:xfrm>
          <a:off x="685800" y="3429000"/>
          <a:ext cx="7696200" cy="75168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</a:t>
            </a:r>
            <a:r>
              <a:rPr lang="en-AU" dirty="0" smtClean="0"/>
              <a:t>Vancouver in Mar </a:t>
            </a:r>
            <a:r>
              <a:rPr lang="en-AU" dirty="0"/>
              <a:t>2019 (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</a:p>
          <a:p>
            <a:pPr lvl="1"/>
            <a:r>
              <a:rPr lang="en-AU" dirty="0" smtClean="0"/>
              <a:t>Discussed </a:t>
            </a:r>
            <a:r>
              <a:rPr lang="en-AU" dirty="0"/>
              <a:t>Coexistence Workshop arrangements</a:t>
            </a:r>
          </a:p>
          <a:p>
            <a:pPr lvl="2"/>
            <a:r>
              <a:rPr lang="en-AU" b="1" dirty="0" smtClean="0"/>
              <a:t>Action</a:t>
            </a:r>
            <a:r>
              <a:rPr lang="en-AU" dirty="0" smtClean="0"/>
              <a:t>: submit presentation proposals by 12 May 2019</a:t>
            </a:r>
          </a:p>
          <a:p>
            <a:pPr lvl="2"/>
            <a:r>
              <a:rPr lang="en-AU" b="1" dirty="0" smtClean="0"/>
              <a:t>Action</a:t>
            </a:r>
            <a:r>
              <a:rPr lang="en-AU" dirty="0" smtClean="0"/>
              <a:t>: register from end of April 2019 ($50)</a:t>
            </a:r>
          </a:p>
          <a:p>
            <a:pPr lvl="2"/>
            <a:r>
              <a:rPr lang="en-AU" b="1" dirty="0" smtClean="0"/>
              <a:t>Action</a:t>
            </a:r>
            <a:r>
              <a:rPr lang="en-AU" dirty="0" smtClean="0"/>
              <a:t>: volunteer your company to sponsor ($5000)</a:t>
            </a:r>
          </a:p>
          <a:p>
            <a:pPr lvl="1"/>
            <a:r>
              <a:rPr lang="en-AU" dirty="0" smtClean="0"/>
              <a:t>Reviewed coexistence activities in ETSI BRAN</a:t>
            </a:r>
          </a:p>
          <a:p>
            <a:pPr lvl="2"/>
            <a:r>
              <a:rPr lang="en-AU" dirty="0" smtClean="0"/>
              <a:t>Mostly refining of EN 301 893</a:t>
            </a:r>
          </a:p>
          <a:p>
            <a:pPr lvl="2"/>
            <a:r>
              <a:rPr lang="en-AU" dirty="0" smtClean="0"/>
              <a:t>Raised question of CW adjustment rules for delayed block </a:t>
            </a:r>
            <a:r>
              <a:rPr lang="en-AU" dirty="0" err="1" smtClean="0"/>
              <a:t>ack</a:t>
            </a:r>
            <a:r>
              <a:rPr lang="en-AU" dirty="0" smtClean="0"/>
              <a:t> in 802.11</a:t>
            </a:r>
          </a:p>
          <a:p>
            <a:pPr lvl="2"/>
            <a:r>
              <a:rPr lang="en-AU" dirty="0" smtClean="0"/>
              <a:t>Issue of use of no/short LBT not resolved </a:t>
            </a:r>
            <a:endParaRPr lang="en-AU" dirty="0"/>
          </a:p>
          <a:p>
            <a:pPr lvl="1"/>
            <a:r>
              <a:rPr lang="en-AU" dirty="0"/>
              <a:t>Reviewed coexistence activities in ETSI BRAN</a:t>
            </a:r>
          </a:p>
          <a:p>
            <a:pPr lvl="2"/>
            <a:r>
              <a:rPr lang="en-AU" dirty="0" smtClean="0"/>
              <a:t>Highlighted cultural/protocol differences</a:t>
            </a:r>
          </a:p>
          <a:p>
            <a:pPr lvl="2"/>
            <a:r>
              <a:rPr lang="en-AU" dirty="0"/>
              <a:t>Issue of use of no/short LBT not resolved </a:t>
            </a:r>
          </a:p>
          <a:p>
            <a:pPr lvl="2"/>
            <a:r>
              <a:rPr lang="en-AU" dirty="0" smtClean="0"/>
              <a:t>Issue of use of 802.11a preamble not resolved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66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85800"/>
            <a:ext cx="7858125" cy="1066800"/>
          </a:xfrm>
        </p:spPr>
        <p:txBody>
          <a:bodyPr/>
          <a:lstStyle/>
          <a:p>
            <a:r>
              <a:rPr lang="en-AU" dirty="0" smtClean="0"/>
              <a:t>IEEE 802.11 Coexistence SC achieved its goals as an effective discussion forum for coexistence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802.11 </a:t>
            </a:r>
            <a:r>
              <a:rPr lang="en-AU" dirty="0" err="1"/>
              <a:t>Coex</a:t>
            </a:r>
            <a:r>
              <a:rPr lang="en-AU" dirty="0"/>
              <a:t> SC achievements in </a:t>
            </a:r>
            <a:r>
              <a:rPr lang="en-AU" dirty="0" smtClean="0"/>
              <a:t>Vancouver in Mar </a:t>
            </a:r>
            <a:r>
              <a:rPr lang="en-AU" dirty="0"/>
              <a:t>2019 (</a:t>
            </a:r>
            <a:r>
              <a:rPr lang="en-AU" dirty="0">
                <a:hlinkClick r:id="rId2"/>
              </a:rPr>
              <a:t>agenda</a:t>
            </a:r>
            <a:r>
              <a:rPr lang="en-AU" dirty="0"/>
              <a:t>)</a:t>
            </a:r>
          </a:p>
          <a:p>
            <a:pPr lvl="1"/>
            <a:r>
              <a:rPr lang="en-AU" dirty="0" smtClean="0"/>
              <a:t>Discussed </a:t>
            </a:r>
            <a:r>
              <a:rPr lang="en-AU" dirty="0" smtClean="0"/>
              <a:t>proposal to FCC for synchronised access in UNII-7</a:t>
            </a:r>
          </a:p>
          <a:p>
            <a:pPr lvl="2"/>
            <a:r>
              <a:rPr lang="en-AU" dirty="0" smtClean="0"/>
              <a:t>If accepted by FCC then there is a </a:t>
            </a:r>
            <a:r>
              <a:rPr lang="en-AU" dirty="0" smtClean="0"/>
              <a:t>substantial impact on 802.11 access to UNII-7 or 802.11be design</a:t>
            </a:r>
            <a:endParaRPr lang="en-AU" dirty="0" smtClean="0"/>
          </a:p>
          <a:p>
            <a:pPr lvl="1"/>
            <a:r>
              <a:rPr lang="en-AU" dirty="0" smtClean="0"/>
              <a:t>Agreed to send LS to 3GPP RAN asking them to continue discussing potential use of 802.11a preamble, assisting coexistence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1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Coexistence SC will continue its work in Atlanta in May 2019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IEEE 802.11 Coexistence SC will meet in Atlanta in May 2019</a:t>
            </a:r>
          </a:p>
          <a:p>
            <a:pPr lvl="1"/>
            <a:r>
              <a:rPr lang="en-AU" dirty="0" smtClean="0"/>
              <a:t>Continue to act as a forum for discussion of coexistence issues between IEEE 802.11 and non-IEEE 802 technologies</a:t>
            </a:r>
          </a:p>
          <a:p>
            <a:pPr lvl="2"/>
            <a:r>
              <a:rPr lang="en-AU" dirty="0" smtClean="0"/>
              <a:t>Review ETSI </a:t>
            </a:r>
            <a:r>
              <a:rPr lang="en-AU" dirty="0"/>
              <a:t>BRAN activities</a:t>
            </a:r>
            <a:endParaRPr lang="en-AU" dirty="0" smtClean="0"/>
          </a:p>
          <a:p>
            <a:pPr lvl="2"/>
            <a:r>
              <a:rPr lang="en-AU" dirty="0" smtClean="0"/>
              <a:t>Review 3GPP RAN/RAN1 activities</a:t>
            </a:r>
          </a:p>
          <a:p>
            <a:pPr lvl="2"/>
            <a:r>
              <a:rPr lang="en-AU" dirty="0" smtClean="0"/>
              <a:t>Plan detailed Coexistence Workshop agenda</a:t>
            </a:r>
          </a:p>
          <a:p>
            <a:pPr lvl="2"/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034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802.11 WG will consider approval of a LS to 3GPP </a:t>
            </a:r>
            <a:r>
              <a:rPr lang="en-AU" dirty="0" smtClean="0"/>
              <a:t>RAN/RAN1/RAN2/RAN4 </a:t>
            </a:r>
            <a:r>
              <a:rPr lang="en-AU" dirty="0" smtClean="0"/>
              <a:t>related </a:t>
            </a:r>
            <a:r>
              <a:rPr lang="en-AU" dirty="0" smtClean="0"/>
              <a:t>to preambles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 err="1" smtClean="0"/>
              <a:t>Coex</a:t>
            </a:r>
            <a:r>
              <a:rPr lang="en-AU" dirty="0" smtClean="0"/>
              <a:t> SC </a:t>
            </a:r>
            <a:r>
              <a:rPr lang="en-AU" dirty="0" smtClean="0"/>
              <a:t>motion</a:t>
            </a:r>
            <a:endParaRPr lang="en-AU" dirty="0"/>
          </a:p>
          <a:p>
            <a:pPr lvl="1"/>
            <a:r>
              <a:rPr lang="en-AU" i="1" dirty="0"/>
              <a:t>The IEEE 802.11 </a:t>
            </a:r>
            <a:r>
              <a:rPr lang="en-AU" i="1" dirty="0" err="1"/>
              <a:t>Coex</a:t>
            </a:r>
            <a:r>
              <a:rPr lang="en-AU" i="1" dirty="0"/>
              <a:t> SC recommends to the IEEE 802.11 WG that the contents of </a:t>
            </a:r>
            <a:r>
              <a:rPr lang="en-AU" i="1" dirty="0">
                <a:hlinkClick r:id="rId2"/>
              </a:rPr>
              <a:t>11-19-0500-01</a:t>
            </a:r>
            <a:r>
              <a:rPr lang="en-AU" i="1" dirty="0"/>
              <a:t> be liaised to 3GPP RAN, RAN1, RAN2 &amp; RAN4</a:t>
            </a:r>
          </a:p>
          <a:p>
            <a:pPr lvl="1"/>
            <a:r>
              <a:rPr lang="en-AU" dirty="0"/>
              <a:t>Moved: David </a:t>
            </a:r>
            <a:r>
              <a:rPr lang="en-AU" dirty="0" smtClean="0"/>
              <a:t>Boldy, Seconded</a:t>
            </a:r>
            <a:r>
              <a:rPr lang="en-AU" dirty="0"/>
              <a:t>: Jeremy </a:t>
            </a:r>
            <a:r>
              <a:rPr lang="en-AU" dirty="0" err="1"/>
              <a:t>Foland</a:t>
            </a:r>
            <a:endParaRPr lang="en-AU" dirty="0"/>
          </a:p>
          <a:p>
            <a:pPr lvl="1"/>
            <a:r>
              <a:rPr lang="en-AU" dirty="0"/>
              <a:t>Result: 22/0/5</a:t>
            </a:r>
          </a:p>
          <a:p>
            <a:r>
              <a:rPr lang="en-AU" dirty="0" smtClean="0"/>
              <a:t>WG </a:t>
            </a:r>
            <a:r>
              <a:rPr lang="en-AU" dirty="0" smtClean="0"/>
              <a:t>Motion</a:t>
            </a:r>
          </a:p>
          <a:p>
            <a:pPr lvl="1"/>
            <a:r>
              <a:rPr lang="en-AU" i="1" dirty="0"/>
              <a:t>The </a:t>
            </a:r>
            <a:r>
              <a:rPr lang="en-AU" i="1" dirty="0" smtClean="0"/>
              <a:t>IEEE </a:t>
            </a:r>
            <a:r>
              <a:rPr lang="en-AU" i="1" dirty="0"/>
              <a:t>802.11 WG </a:t>
            </a:r>
            <a:r>
              <a:rPr lang="en-AU" i="1" dirty="0" smtClean="0"/>
              <a:t>approves sending </a:t>
            </a:r>
            <a:r>
              <a:rPr lang="en-AU" i="1" dirty="0"/>
              <a:t>the contents of </a:t>
            </a:r>
            <a:r>
              <a:rPr lang="en-AU" i="1" dirty="0" smtClean="0">
                <a:hlinkClick r:id="rId3"/>
              </a:rPr>
              <a:t>11-19-0500-02</a:t>
            </a:r>
            <a:r>
              <a:rPr lang="en-AU" i="1" dirty="0" smtClean="0"/>
              <a:t> to </a:t>
            </a:r>
            <a:r>
              <a:rPr lang="en-AU" i="1" dirty="0"/>
              <a:t>3GPP RAN, RAN1, RAN2 &amp; RAN4</a:t>
            </a:r>
          </a:p>
          <a:p>
            <a:pPr lvl="2"/>
            <a:r>
              <a:rPr lang="en-AU" dirty="0" smtClean="0"/>
              <a:t>Moved</a:t>
            </a:r>
            <a:r>
              <a:rPr lang="en-AU" dirty="0" smtClean="0"/>
              <a:t>: </a:t>
            </a:r>
            <a:r>
              <a:rPr lang="en-AU" dirty="0"/>
              <a:t>Andrew </a:t>
            </a:r>
            <a:r>
              <a:rPr lang="en-AU" dirty="0" smtClean="0"/>
              <a:t>Myles</a:t>
            </a:r>
          </a:p>
          <a:p>
            <a:pPr lvl="2"/>
            <a:r>
              <a:rPr lang="en-AU" dirty="0" smtClean="0"/>
              <a:t>Seconded</a:t>
            </a:r>
            <a:endParaRPr lang="en-AU" dirty="0" smtClean="0"/>
          </a:p>
          <a:p>
            <a:pPr lvl="1"/>
            <a:r>
              <a:rPr lang="en-AU" dirty="0" smtClean="0"/>
              <a:t>Note</a:t>
            </a:r>
            <a:r>
              <a:rPr lang="en-AU" dirty="0" smtClean="0"/>
              <a:t>: needs to be sent today because </a:t>
            </a:r>
            <a:r>
              <a:rPr lang="en-AU" dirty="0" smtClean="0"/>
              <a:t>of RAN </a:t>
            </a:r>
            <a:r>
              <a:rPr lang="en-AU" dirty="0" smtClean="0"/>
              <a:t>meeting next </a:t>
            </a:r>
            <a:r>
              <a:rPr lang="en-AU" dirty="0" smtClean="0"/>
              <a:t>week</a:t>
            </a:r>
          </a:p>
          <a:p>
            <a:pPr lvl="1"/>
            <a:r>
              <a:rPr lang="en-AU" dirty="0" smtClean="0"/>
              <a:t>R2 has some editorial adjustments to send to RAN/RAN1/RAN2/RAN4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6259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417</Words>
  <Application>Microsoft Office PowerPoint</Application>
  <PresentationFormat>On-screen Show (4:3)</PresentationFormat>
  <Paragraphs>61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802-11-Submission</vt:lpstr>
      <vt:lpstr>IEEE 802.11 Coexistence SC closing report in Vancouver in Mar 2019</vt:lpstr>
      <vt:lpstr>IEEE 802.11 Coexistence SC achieved its goals as an effective discussion forum for coexistence issues</vt:lpstr>
      <vt:lpstr>IEEE 802.11 Coexistence SC achieved its goals as an effective discussion forum for coexistence issues</vt:lpstr>
      <vt:lpstr>IEEE 802.11 Coexistence SC will continue its work in Atlanta in May 2019</vt:lpstr>
      <vt:lpstr>The 802.11 WG will consider approval of a LS to 3GPP RAN/RAN1/RAN2/RAN4 related to preambles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2019-03-15T01:29:05Z</dcterms:modified>
</cp:coreProperties>
</file>