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1771" r:id="rId3"/>
    <p:sldId id="1773" r:id="rId4"/>
    <p:sldId id="1775" r:id="rId5"/>
    <p:sldId id="1772" r:id="rId6"/>
    <p:sldId id="1774" r:id="rId7"/>
    <p:sldId id="1776" r:id="rId8"/>
    <p:sldId id="1779" r:id="rId9"/>
    <p:sldId id="177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802.11-19/0525r0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33-09-0jtc-agenda-for-mar-2019-in-vancouver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1-0jtc-resolution-of-comments-received-from-china-nb-during-fdis-ballot-on-ieee-802-11ak.doc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k.doc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March 2019 (Vancouver)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March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Vancouver in Mar 2019</a:t>
            </a:r>
          </a:p>
          <a:p>
            <a:pPr lvl="1"/>
            <a:r>
              <a:rPr lang="en-AU"/>
              <a:t>Agenda </a:t>
            </a:r>
            <a:r>
              <a:rPr lang="en-AU"/>
              <a:t>- </a:t>
            </a:r>
            <a:r>
              <a:rPr lang="en-AU" smtClean="0">
                <a:hlinkClick r:id="rId2"/>
              </a:rPr>
              <a:t>11-19-0233-09</a:t>
            </a:r>
            <a:endParaRPr lang="en-AU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394697"/>
              </p:ext>
            </p:extLst>
          </p:nvPr>
        </p:nvGraphicFramePr>
        <p:xfrm>
          <a:off x="1371600" y="291084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Status of PSDO process</a:t>
            </a:r>
            <a:endParaRPr lang="en-AU" dirty="0" smtClean="0"/>
          </a:p>
          <a:p>
            <a:pPr lvl="1"/>
            <a:r>
              <a:rPr lang="en-AU" dirty="0" smtClean="0"/>
              <a:t>Recent publications</a:t>
            </a:r>
          </a:p>
          <a:p>
            <a:pPr lvl="3"/>
            <a:r>
              <a:rPr lang="en-AU" dirty="0" smtClean="0"/>
              <a:t>802.1CB, 802.1Qci, 802.1Qch, 802c*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/>
              <a:t>802.11ai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802.15.6*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 Recent ballot </a:t>
            </a:r>
            <a:r>
              <a:rPr lang="en-AU" dirty="0" smtClean="0"/>
              <a:t>completions</a:t>
            </a:r>
            <a:endParaRPr lang="en-AU" dirty="0"/>
          </a:p>
          <a:p>
            <a:pPr lvl="2"/>
            <a:r>
              <a:rPr lang="en-AU" dirty="0" smtClean="0"/>
              <a:t>FDIS </a:t>
            </a:r>
            <a:r>
              <a:rPr lang="en-AU" dirty="0"/>
              <a:t>ballot</a:t>
            </a:r>
          </a:p>
          <a:p>
            <a:pPr lvl="3"/>
            <a:r>
              <a:rPr lang="en-AU" dirty="0" smtClean="0"/>
              <a:t>802.11ah*, </a:t>
            </a:r>
            <a:endParaRPr lang="en-AU" dirty="0" smtClean="0"/>
          </a:p>
          <a:p>
            <a:pPr lvl="2"/>
            <a:r>
              <a:rPr lang="en-AU" dirty="0"/>
              <a:t>60 day ballot</a:t>
            </a:r>
          </a:p>
          <a:p>
            <a:pPr lvl="3"/>
            <a:r>
              <a:rPr lang="en-AU" dirty="0" smtClean="0"/>
              <a:t>802.1Q*, 802.</a:t>
            </a:r>
            <a:r>
              <a:rPr lang="en-AU" dirty="0" smtClean="0">
                <a:cs typeface="Arial" panose="020B0604020202020204" pitchFamily="34" charset="0"/>
              </a:rPr>
              <a:t>1AR-Rev, </a:t>
            </a:r>
            <a:r>
              <a:rPr lang="en-AU" dirty="0" smtClean="0"/>
              <a:t>802.</a:t>
            </a:r>
            <a:r>
              <a:rPr lang="en-AU" dirty="0" smtClean="0">
                <a:cs typeface="Arial" panose="020B0604020202020204" pitchFamily="34" charset="0"/>
              </a:rPr>
              <a:t>1Xck*, </a:t>
            </a:r>
            <a:r>
              <a:rPr lang="en-AU" dirty="0" smtClean="0"/>
              <a:t>802.</a:t>
            </a:r>
            <a:r>
              <a:rPr lang="en-AU" dirty="0" smtClean="0">
                <a:cs typeface="Arial" panose="020B0604020202020204" pitchFamily="34" charset="0"/>
              </a:rPr>
              <a:t>1AE-Rev*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  <a:cs typeface="Arial" panose="020B0604020202020204" pitchFamily="34" charset="0"/>
              </a:rPr>
              <a:t>802.11aj</a:t>
            </a:r>
            <a:r>
              <a:rPr lang="en-AU" dirty="0">
                <a:solidFill>
                  <a:srgbClr val="FF0000"/>
                </a:solidFill>
                <a:cs typeface="Arial" panose="020B0604020202020204" pitchFamily="34" charset="0"/>
              </a:rPr>
              <a:t>*</a:t>
            </a:r>
            <a:r>
              <a:rPr lang="en-AU" dirty="0">
                <a:cs typeface="Arial" panose="020B0604020202020204" pitchFamily="34" charset="0"/>
              </a:rPr>
              <a:t>, </a:t>
            </a:r>
            <a:r>
              <a:rPr lang="en-AU" dirty="0" smtClean="0">
                <a:cs typeface="Arial" panose="020B0604020202020204" pitchFamily="34" charset="0"/>
              </a:rPr>
              <a:t>802.11ak*, 802.11aq*</a:t>
            </a:r>
            <a:endParaRPr lang="en-AU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 smtClean="0"/>
          </a:p>
          <a:p>
            <a:pPr lvl="1"/>
            <a:r>
              <a:rPr lang="en-AU" dirty="0"/>
              <a:t>Ballots in progress</a:t>
            </a:r>
          </a:p>
          <a:p>
            <a:pPr lvl="2"/>
            <a:r>
              <a:rPr lang="en-AU" dirty="0"/>
              <a:t>60 day ballot</a:t>
            </a:r>
          </a:p>
          <a:p>
            <a:pPr lvl="3"/>
            <a:r>
              <a:rPr lang="en-AU" dirty="0" smtClean="0"/>
              <a:t>802.3cb</a:t>
            </a:r>
            <a:r>
              <a:rPr lang="en-AU" dirty="0"/>
              <a:t>, 802.3-REV</a:t>
            </a:r>
          </a:p>
          <a:p>
            <a:pPr lvl="2"/>
            <a:r>
              <a:rPr lang="en-AU" dirty="0"/>
              <a:t>FDIS ballot</a:t>
            </a:r>
          </a:p>
          <a:p>
            <a:pPr lvl="3"/>
            <a:r>
              <a:rPr lang="en-AU" dirty="0"/>
              <a:t>802.1CM,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endParaRPr lang="en-AU" dirty="0"/>
          </a:p>
          <a:p>
            <a:pPr lvl="2"/>
            <a:endParaRPr lang="en-AU" dirty="0"/>
          </a:p>
          <a:p>
            <a:pPr lvl="1"/>
            <a:r>
              <a:rPr lang="en-AU" dirty="0" smtClean="0"/>
              <a:t>Note: * = comment resolution </a:t>
            </a:r>
            <a:r>
              <a:rPr lang="en-AU" dirty="0"/>
              <a:t>r</a:t>
            </a:r>
            <a:r>
              <a:rPr lang="en-AU" dirty="0" smtClean="0"/>
              <a:t>equired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JTC1 SC </a:t>
            </a:r>
            <a:r>
              <a:rPr lang="en-AU" dirty="0" smtClean="0"/>
              <a:t>considered other SC6 related issues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Other SC6 related issues</a:t>
            </a:r>
          </a:p>
          <a:p>
            <a:pPr lvl="1"/>
            <a:r>
              <a:rPr lang="en-AU" dirty="0" smtClean="0"/>
              <a:t>Systematic review of two standards passed ISO ballot</a:t>
            </a:r>
          </a:p>
          <a:p>
            <a:pPr lvl="2"/>
            <a:r>
              <a:rPr lang="en-AU" dirty="0" smtClean="0"/>
              <a:t>ISO/IEC/IEEE </a:t>
            </a:r>
            <a:r>
              <a:rPr lang="en-AU" dirty="0"/>
              <a:t>8802-1X:2013 (closed 4 March 2019) </a:t>
            </a:r>
          </a:p>
          <a:p>
            <a:pPr lvl="2"/>
            <a:r>
              <a:rPr lang="en-AU" dirty="0"/>
              <a:t>ISO/IEC/IEEE 8802-1AE:2013 (closed 4 March 2019) </a:t>
            </a:r>
            <a:endParaRPr lang="en-AU" dirty="0" smtClean="0"/>
          </a:p>
          <a:p>
            <a:pPr lvl="2"/>
            <a:r>
              <a:rPr lang="en-AU" dirty="0"/>
              <a:t>ISO/IEC/IEEE 8802-1AS:2014 (closing 4 June 2019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SC6 agreed to withdraw old standards, based on IEEE 802 LS</a:t>
            </a:r>
          </a:p>
          <a:p>
            <a:pPr lvl="2"/>
            <a:r>
              <a:rPr lang="en-AU" dirty="0"/>
              <a:t>ISO/IEC TR </a:t>
            </a:r>
            <a:r>
              <a:rPr lang="en-AU" dirty="0" smtClean="0"/>
              <a:t>8802-1:2001</a:t>
            </a:r>
          </a:p>
          <a:p>
            <a:pPr lvl="2"/>
            <a:r>
              <a:rPr lang="en-AU" dirty="0" smtClean="0"/>
              <a:t>ISO/IEC 15802-1:1995</a:t>
            </a:r>
          </a:p>
          <a:p>
            <a:pPr lvl="2"/>
            <a:r>
              <a:rPr lang="en-AU" dirty="0" smtClean="0"/>
              <a:t>ISO/IEC 15802-3:1998</a:t>
            </a:r>
          </a:p>
          <a:p>
            <a:pPr lvl="2"/>
            <a:r>
              <a:rPr lang="en-AU" dirty="0" smtClean="0"/>
              <a:t>ISO/IEC 8802-5:1998</a:t>
            </a:r>
          </a:p>
          <a:p>
            <a:pPr lvl="2"/>
            <a:r>
              <a:rPr lang="en-AU" dirty="0" smtClean="0"/>
              <a:t>ISO/IEC </a:t>
            </a:r>
            <a:r>
              <a:rPr lang="en-AU" dirty="0"/>
              <a:t>8802-5:1998/Amd.1:1998 </a:t>
            </a:r>
            <a:endParaRPr lang="en-AU" dirty="0" smtClean="0"/>
          </a:p>
          <a:p>
            <a:pPr lvl="1"/>
            <a:r>
              <a:rPr lang="en-AU" dirty="0" smtClean="0"/>
              <a:t>No one from IEEE 802 will be attending the SC6 meeting in April</a:t>
            </a:r>
          </a:p>
          <a:p>
            <a:pPr lvl="2"/>
            <a:r>
              <a:rPr lang="en-AU" dirty="0" smtClean="0"/>
              <a:t>Peter Yee will call in for IEEE 802 report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</a:t>
            </a:r>
            <a:r>
              <a:rPr lang="en-AU" dirty="0"/>
              <a:t>Atlanta in May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Atlanta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Execute PSDO </a:t>
            </a:r>
            <a:r>
              <a:rPr lang="en-AU" dirty="0" smtClean="0"/>
              <a:t>process</a:t>
            </a:r>
            <a:endParaRPr lang="en-AU" dirty="0" smtClean="0"/>
          </a:p>
          <a:p>
            <a:pPr lvl="1"/>
            <a:r>
              <a:rPr lang="en-AU" dirty="0" smtClean="0"/>
              <a:t>Review results of SC6 </a:t>
            </a:r>
            <a:r>
              <a:rPr lang="en-AU" dirty="0" smtClean="0"/>
              <a:t>meeting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</a:t>
            </a:r>
            <a:r>
              <a:rPr lang="en-AU" dirty="0" smtClean="0"/>
              <a:t>802.11ak </a:t>
            </a:r>
            <a:r>
              <a:rPr lang="en-AU" dirty="0" smtClean="0"/>
              <a:t>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</a:p>
          <a:p>
            <a:pPr lvl="1"/>
            <a:r>
              <a:rPr lang="en-AU" i="1" dirty="0"/>
              <a:t>The IEEE 802 JTC1 SC recommends to the IEEE 802.11 WG that the contents of </a:t>
            </a:r>
            <a:r>
              <a:rPr lang="en-AU" i="1" dirty="0">
                <a:hlinkClick r:id="rId2"/>
              </a:rPr>
              <a:t>11-19-0278-02</a:t>
            </a:r>
            <a:r>
              <a:rPr lang="en-AU" i="1" dirty="0"/>
              <a:t> be liaised to ISO/IEC JTC1/SC6 as responses to comments on IEEE 802.11ak by the China NB during the 60-day ballot that was run as part of the PSDO </a:t>
            </a:r>
            <a:r>
              <a:rPr lang="en-AU" i="1" dirty="0" smtClean="0"/>
              <a:t>process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 </a:t>
            </a:r>
            <a:r>
              <a:rPr lang="en-AU" dirty="0" smtClean="0"/>
              <a:t>Harkins, </a:t>
            </a:r>
            <a:r>
              <a:rPr lang="en-AU" dirty="0" smtClean="0"/>
              <a:t>Seconded: </a:t>
            </a:r>
            <a:r>
              <a:rPr lang="en-AU" dirty="0" smtClean="0"/>
              <a:t>Karen </a:t>
            </a:r>
            <a:r>
              <a:rPr lang="en-AU" dirty="0" err="1" smtClean="0"/>
              <a:t>Randell</a:t>
            </a:r>
            <a:endParaRPr lang="en-AU" dirty="0" smtClean="0"/>
          </a:p>
          <a:p>
            <a:pPr lvl="1"/>
            <a:r>
              <a:rPr lang="en-AU" dirty="0" smtClean="0"/>
              <a:t>Result: </a:t>
            </a:r>
            <a:r>
              <a:rPr lang="en-AU" dirty="0" smtClean="0"/>
              <a:t>9/0/1</a:t>
            </a:r>
            <a:endParaRPr lang="en-AU" dirty="0" smtClean="0"/>
          </a:p>
          <a:p>
            <a:r>
              <a:rPr lang="en-AU" dirty="0" smtClean="0"/>
              <a:t>WG motion </a:t>
            </a:r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11-19-0278-02</a:t>
            </a:r>
            <a:r>
              <a:rPr lang="en-AU" i="1" dirty="0" smtClean="0"/>
              <a:t> </a:t>
            </a:r>
            <a:r>
              <a:rPr lang="en-AU" i="1" dirty="0"/>
              <a:t>be liaised to SC6 as IEEE 802.11 WG’s response to the comments on the IEEE </a:t>
            </a:r>
            <a:r>
              <a:rPr lang="en-AU" i="1" dirty="0" smtClean="0"/>
              <a:t>802.11ak 60-day </a:t>
            </a:r>
            <a:r>
              <a:rPr lang="en-AU" i="1" dirty="0"/>
              <a:t>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</a:t>
            </a:r>
            <a:r>
              <a:rPr lang="en-AU" dirty="0" smtClean="0"/>
              <a:t>802.11aq </a:t>
            </a:r>
            <a:r>
              <a:rPr lang="en-AU" dirty="0" smtClean="0"/>
              <a:t>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</a:p>
          <a:p>
            <a:pPr lvl="1"/>
            <a:r>
              <a:rPr lang="en-AU" i="1" dirty="0"/>
              <a:t>The IEEE 802 JTC1 SC recommends to the IEEE 802.11 WG that the contents of </a:t>
            </a:r>
            <a:r>
              <a:rPr lang="en-AU" i="1" dirty="0">
                <a:hlinkClick r:id="rId2"/>
              </a:rPr>
              <a:t>11-19-0279-01</a:t>
            </a:r>
            <a:r>
              <a:rPr lang="en-AU" i="1" dirty="0"/>
              <a:t> be liaised to ISO/IEC JTC1/SC6 as responses to comments on IEEE 802.11aq by the China NB during the 60-day ballot that was run as part of the PSDO process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 </a:t>
            </a:r>
            <a:r>
              <a:rPr lang="en-AU" dirty="0" smtClean="0"/>
              <a:t>Harkins,  </a:t>
            </a:r>
            <a:r>
              <a:rPr lang="en-AU" dirty="0" smtClean="0"/>
              <a:t>Seconded: </a:t>
            </a:r>
            <a:r>
              <a:rPr lang="en-AU" dirty="0" smtClean="0"/>
              <a:t>Karen </a:t>
            </a:r>
            <a:r>
              <a:rPr lang="en-AU" dirty="0" err="1" smtClean="0"/>
              <a:t>Randell</a:t>
            </a:r>
            <a:endParaRPr lang="en-AU" dirty="0" smtClean="0"/>
          </a:p>
          <a:p>
            <a:pPr lvl="1"/>
            <a:r>
              <a:rPr lang="en-AU" dirty="0" smtClean="0"/>
              <a:t>Result: </a:t>
            </a:r>
            <a:r>
              <a:rPr lang="en-AU" dirty="0" smtClean="0"/>
              <a:t>9/0/1</a:t>
            </a:r>
            <a:endParaRPr lang="en-AU" dirty="0" smtClean="0"/>
          </a:p>
          <a:p>
            <a:r>
              <a:rPr lang="en-AU" dirty="0" smtClean="0"/>
              <a:t>WG motion </a:t>
            </a:r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11-19-0279-01</a:t>
            </a:r>
            <a:r>
              <a:rPr lang="en-AU" i="1" dirty="0" smtClean="0"/>
              <a:t> </a:t>
            </a:r>
            <a:r>
              <a:rPr lang="en-AU" i="1" dirty="0"/>
              <a:t>be liaised to SC6 as IEEE 802.11 WG’s response to the comments on the IEEE </a:t>
            </a:r>
            <a:r>
              <a:rPr lang="en-AU" i="1" dirty="0" smtClean="0"/>
              <a:t>802.11aq 60-day </a:t>
            </a:r>
            <a:r>
              <a:rPr lang="en-AU" i="1" dirty="0"/>
              <a:t>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67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discussed liaising 802.11 drafts to SC6 for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Normally, 802.11 WG liaises drafts for information to SC6 once they reach a reasonable level of maturity</a:t>
            </a:r>
          </a:p>
          <a:p>
            <a:pPr lvl="1"/>
            <a:r>
              <a:rPr lang="en-AU" dirty="0" smtClean="0"/>
              <a:t>The JTC1 SC discussed three potential draft liaisons</a:t>
            </a:r>
          </a:p>
          <a:p>
            <a:pPr lvl="2"/>
            <a:r>
              <a:rPr lang="en-AU" dirty="0" smtClean="0"/>
              <a:t>The 802.11 WG approved liaison of 802.11ay in Jan; EC approval is required</a:t>
            </a:r>
          </a:p>
          <a:p>
            <a:pPr lvl="2"/>
            <a:r>
              <a:rPr lang="en-AU" dirty="0" smtClean="0"/>
              <a:t>The 80211ax draft should probably be liaised before Sponsor Ballot stage given its importance; WG and EC approval is required</a:t>
            </a:r>
          </a:p>
          <a:p>
            <a:pPr lvl="2"/>
            <a:r>
              <a:rPr lang="en-AU" dirty="0" smtClean="0"/>
              <a:t>Discussion during the JTC1 SC meeting suggested that 802.11az was not ready to be liaised to SC6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0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discussed liaising 802.11ax to SC6 for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WG motion </a:t>
            </a:r>
          </a:p>
          <a:p>
            <a:pPr lvl="1"/>
            <a:r>
              <a:rPr lang="en-AU" smtClean="0"/>
              <a:t> </a:t>
            </a:r>
            <a:r>
              <a:rPr lang="en-AU" i="1" smtClean="0"/>
              <a:t>The IEEE 802.11 WG recommends to IEEE 802 EC that the 802.11ax draft be liaised to SC6 for information</a:t>
            </a:r>
          </a:p>
          <a:p>
            <a:pPr lvl="1"/>
            <a:r>
              <a:rPr lang="en-AU" smtClean="0"/>
              <a:t>Moved: Andrew Myles</a:t>
            </a:r>
          </a:p>
          <a:p>
            <a:pPr lvl="1"/>
            <a:r>
              <a:rPr lang="en-AU" smtClean="0"/>
              <a:t>Seconded: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661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703</Words>
  <Application>Microsoft Office PowerPoint</Application>
  <PresentationFormat>On-screen Show (4:3)</PresentationFormat>
  <Paragraphs>132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IEEE 802 JTC1 Standing Committee March 2019 (Vancouver) closing report</vt:lpstr>
      <vt:lpstr>IEEE 802 JTC1 SC focused on executing the PSDO process</vt:lpstr>
      <vt:lpstr>IEEE 802 JTC1 SC focused on executing the PSDO process</vt:lpstr>
      <vt:lpstr>IEEE 802 JTC1 SC considered other SC6 related issues</vt:lpstr>
      <vt:lpstr>IEEE 802 JTC1 SC will focus on executing the PSDO process in Atlanta in May 2019</vt:lpstr>
      <vt:lpstr>The JTC1 SC approved a response to the 802.11ak comments</vt:lpstr>
      <vt:lpstr>The JTC1 SC approved a response to the 802.11aq comments</vt:lpstr>
      <vt:lpstr>The JTC1 SC discussed liaising 802.11 drafts to SC6 for information</vt:lpstr>
      <vt:lpstr>The JTC1 SC discussed liaising 802.11ax to SC6 for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2019-03-15T00:55:34Z</dcterms:modified>
</cp:coreProperties>
</file>