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632" r:id="rId4"/>
    <p:sldId id="635" r:id="rId5"/>
    <p:sldId id="516" r:id="rId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00"/>
    <a:srgbClr val="008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7436" autoAdjust="0"/>
  </p:normalViewPr>
  <p:slideViewPr>
    <p:cSldViewPr>
      <p:cViewPr varScale="1">
        <p:scale>
          <a:sx n="52" d="100"/>
          <a:sy n="52" d="100"/>
        </p:scale>
        <p:origin x="1478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266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802.11-19/524r0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802.11-19/524r0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802.11-19/524r0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94198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802.11-19/524r0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4854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802.11-19/524r0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8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802.11-19/524r0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32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802.11-19/524r0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2019</a:t>
            </a:r>
            <a:endParaRPr lang="en-US" sz="1400" smtClean="0"/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0615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802.11-18/0524r0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221-04-000m-2019-march-tgmd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004-03-0000-revision-par-proposal-tgmd.do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8/11-18-0611-15-000m-revmd-wg-ballot-comments.xls" TargetMode="External"/><Relationship Id="rId4" Type="http://schemas.openxmlformats.org/officeDocument/2006/relationships/hyperlink" Target="https://standards.ieee.org/about/sba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2019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</a:t>
            </a:r>
            <a:r>
              <a:rPr lang="en-US" altLang="en-US" dirty="0" smtClean="0"/>
              <a:t>March </a:t>
            </a:r>
            <a:r>
              <a:rPr lang="en-US" altLang="en-US" dirty="0" smtClean="0"/>
              <a:t>2019 Closing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2019-03-14</a:t>
            </a:r>
            <a:endParaRPr lang="en-US" alt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26159"/>
              </p:ext>
            </p:extLst>
          </p:nvPr>
        </p:nvGraphicFramePr>
        <p:xfrm>
          <a:off x="520700" y="2274888"/>
          <a:ext cx="8102600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4" name="Document" r:id="rId4" imgW="8254447" imgH="2544858" progId="Word.Document.8">
                  <p:embed/>
                </p:oleObj>
              </mc:Choice>
              <mc:Fallback>
                <p:oleObj name="Document" r:id="rId4" imgW="8254447" imgH="254485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02600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2019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TGmd</a:t>
            </a:r>
            <a:r>
              <a:rPr lang="en-US" altLang="en-US" dirty="0" smtClean="0"/>
              <a:t> closing report for the </a:t>
            </a:r>
            <a:r>
              <a:rPr lang="en-US" altLang="en-US" dirty="0" smtClean="0"/>
              <a:t>March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2019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Work completed this week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4876800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Continued </a:t>
            </a:r>
            <a:r>
              <a:rPr lang="en-US" altLang="ja-JP" dirty="0" smtClean="0"/>
              <a:t>comment resolution of 723 comments received in LB236</a:t>
            </a:r>
          </a:p>
          <a:p>
            <a:pPr lvl="1">
              <a:defRPr/>
            </a:pPr>
            <a:r>
              <a:rPr lang="en-US" altLang="ja-JP" dirty="0" smtClean="0"/>
              <a:t>Approximately </a:t>
            </a:r>
            <a:r>
              <a:rPr lang="en-US" altLang="ja-JP" dirty="0" smtClean="0"/>
              <a:t>250</a:t>
            </a:r>
            <a:r>
              <a:rPr lang="en-US" altLang="ja-JP" dirty="0" smtClean="0"/>
              <a:t> </a:t>
            </a:r>
            <a:r>
              <a:rPr lang="en-US" altLang="ja-JP" dirty="0" smtClean="0"/>
              <a:t>Comments </a:t>
            </a:r>
            <a:r>
              <a:rPr lang="en-US" altLang="ja-JP" dirty="0" smtClean="0"/>
              <a:t>resolved to date</a:t>
            </a:r>
            <a:endParaRPr lang="en-US" altLang="ja-JP" dirty="0" smtClean="0"/>
          </a:p>
          <a:p>
            <a:pPr>
              <a:defRPr/>
            </a:pPr>
            <a:r>
              <a:rPr lang="en-US" altLang="ja-JP" dirty="0" smtClean="0"/>
              <a:t>Planned </a:t>
            </a:r>
            <a:r>
              <a:rPr lang="en-US" altLang="ja-JP" dirty="0" smtClean="0"/>
              <a:t>teleconferences and Ad-hoc meeting</a:t>
            </a:r>
          </a:p>
          <a:p>
            <a:pPr lvl="1">
              <a:defRPr/>
            </a:pPr>
            <a:r>
              <a:rPr lang="en-US" altLang="en-US" dirty="0" smtClean="0"/>
              <a:t>March </a:t>
            </a:r>
            <a:r>
              <a:rPr lang="en-US" altLang="en-US" dirty="0" smtClean="0"/>
              <a:t>29, April 12, April 26, May 3,</a:t>
            </a:r>
            <a:r>
              <a:rPr lang="en-US" altLang="en-US" dirty="0" smtClean="0"/>
              <a:t> </a:t>
            </a:r>
            <a:r>
              <a:rPr lang="en-US" altLang="en-US" dirty="0"/>
              <a:t>2019 10am Eastern, </a:t>
            </a:r>
            <a:r>
              <a:rPr lang="en-US" altLang="en-US" dirty="0" smtClean="0"/>
              <a:t>2 </a:t>
            </a:r>
            <a:r>
              <a:rPr lang="en-US" altLang="en-US" dirty="0" smtClean="0"/>
              <a:t>hours</a:t>
            </a:r>
            <a:endParaRPr lang="en-GB" altLang="en-US" dirty="0"/>
          </a:p>
          <a:p>
            <a:pPr lvl="1">
              <a:defRPr/>
            </a:pPr>
            <a:r>
              <a:rPr lang="en-US" altLang="en-US" sz="2000" dirty="0" smtClean="0"/>
              <a:t>Next </a:t>
            </a:r>
            <a:r>
              <a:rPr lang="en-US" altLang="en-US" sz="2000" dirty="0"/>
              <a:t>ad-hoc:  </a:t>
            </a:r>
            <a:r>
              <a:rPr lang="en-US" altLang="en-US" sz="2000" dirty="0" smtClean="0"/>
              <a:t>April </a:t>
            </a:r>
            <a:r>
              <a:rPr lang="en-US" altLang="en-US" dirty="0" smtClean="0"/>
              <a:t>2-3-4</a:t>
            </a:r>
            <a:r>
              <a:rPr lang="en-US" altLang="en-US" sz="2000" dirty="0" smtClean="0"/>
              <a:t>, </a:t>
            </a:r>
            <a:r>
              <a:rPr lang="en-US" altLang="en-US" sz="2000" dirty="0" smtClean="0"/>
              <a:t>2019 – </a:t>
            </a:r>
            <a:r>
              <a:rPr lang="en-US" altLang="en-US" sz="2000" dirty="0" smtClean="0"/>
              <a:t>Portland Oregon</a:t>
            </a:r>
            <a:endParaRPr lang="en-US" altLang="ja-JP" dirty="0" smtClean="0"/>
          </a:p>
          <a:p>
            <a:pPr>
              <a:defRPr/>
            </a:pPr>
            <a:r>
              <a:rPr lang="en-US" dirty="0" smtClean="0"/>
              <a:t>Mandatory Draft Review (MDR) nearly completed</a:t>
            </a:r>
          </a:p>
          <a:p>
            <a:pPr>
              <a:defRPr/>
            </a:pPr>
            <a:r>
              <a:rPr lang="en-US" dirty="0" err="1" smtClean="0"/>
              <a:t>TGmd</a:t>
            </a:r>
            <a:r>
              <a:rPr lang="en-US" dirty="0" smtClean="0"/>
              <a:t> schedule: will be updated in May</a:t>
            </a:r>
            <a:endParaRPr lang="en-US" dirty="0" smtClean="0"/>
          </a:p>
          <a:p>
            <a:r>
              <a:rPr lang="en-US" dirty="0" smtClean="0"/>
              <a:t>Agenda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mentor.ieee.org/802.11/dcn/19/11-19-0221-04-000m-2019-march-tgmd-agenda.pptx</a:t>
            </a:r>
            <a:r>
              <a:rPr lang="en-US" dirty="0" smtClean="0"/>
              <a:t> 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6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</a:t>
            </a:r>
            <a:r>
              <a:rPr lang="en-US" dirty="0" smtClean="0"/>
              <a:t>schedule – to be updated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82000" cy="3276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dirty="0"/>
              <a:t>January 2018 – Initial WGLB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2018 –D2.0 WGLB Recirculation LB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2019 – Form SB </a:t>
            </a:r>
            <a:r>
              <a:rPr lang="en-US" altLang="en-US" dirty="0" smtClean="0"/>
              <a:t>Pool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/>
              <a:t>March 2019 – MEC/MDR done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August </a:t>
            </a:r>
            <a:r>
              <a:rPr lang="en-US" altLang="en-US" dirty="0"/>
              <a:t>2019 – Initial SB </a:t>
            </a:r>
          </a:p>
          <a:p>
            <a:pPr>
              <a:lnSpc>
                <a:spcPct val="80000"/>
              </a:lnSpc>
            </a:pPr>
            <a:r>
              <a:rPr lang="en-US" altLang="en-US" dirty="0" smtClean="0"/>
              <a:t>November </a:t>
            </a:r>
            <a:r>
              <a:rPr lang="en-US" altLang="en-US" dirty="0"/>
              <a:t>2019 – Recirculation </a:t>
            </a:r>
            <a:r>
              <a:rPr lang="en-US" altLang="en-US" dirty="0" smtClean="0"/>
              <a:t>SB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March </a:t>
            </a:r>
            <a:r>
              <a:rPr lang="en-US" altLang="en-US" dirty="0"/>
              <a:t>2020 – Final WG/EC </a:t>
            </a:r>
            <a:r>
              <a:rPr lang="en-US" altLang="en-US" dirty="0" smtClean="0"/>
              <a:t>approval </a:t>
            </a:r>
            <a:endParaRPr lang="en-US" altLang="en-US" dirty="0"/>
          </a:p>
          <a:p>
            <a:pPr>
              <a:lnSpc>
                <a:spcPct val="80000"/>
              </a:lnSpc>
            </a:pPr>
            <a:r>
              <a:rPr lang="en-US" altLang="en-US" dirty="0" smtClean="0"/>
              <a:t>May </a:t>
            </a:r>
            <a:r>
              <a:rPr lang="en-US" altLang="en-US" dirty="0"/>
              <a:t>2020 –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/SASB approval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2019</a:t>
            </a:r>
            <a:endParaRPr lang="en-US" sz="1800" smtClean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>
                <a:hlinkClick r:id="rId3"/>
              </a:rPr>
              <a:t>https://</a:t>
            </a:r>
            <a:r>
              <a:rPr lang="en-US" altLang="en-US" sz="2000" dirty="0" smtClean="0">
                <a:hlinkClick r:id="rId3"/>
              </a:rPr>
              <a:t>mentor.ieee.org/802.11/dcn/17/11-17-0004-03-0000-revision-par-proposal-tgmd.doc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Approved PARs: </a:t>
            </a:r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standards.ieee.org/about/sba/index.html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/>
              <a:t>Comment spreadsheet: </a:t>
            </a:r>
            <a:r>
              <a:rPr lang="en-US" altLang="en-US" sz="2000" dirty="0" smtClean="0">
                <a:hlinkClick r:id="rId5"/>
              </a:rPr>
              <a:t>https://mentor.ieee.org/802.11/dcn/18/11-18-0611-15-000m-revmd-wg-ballot-comments.xls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464868</TotalTime>
  <Words>257</Words>
  <Application>Microsoft Office PowerPoint</Application>
  <PresentationFormat>On-screen Show (4:3)</PresentationFormat>
  <Paragraphs>63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802-11-Submission</vt:lpstr>
      <vt:lpstr>Document</vt:lpstr>
      <vt:lpstr>TGmd March 2019 Closing Report</vt:lpstr>
      <vt:lpstr>Abstract</vt:lpstr>
      <vt:lpstr>Work completed this week  </vt:lpstr>
      <vt:lpstr>TGmd schedule – to be updated </vt:lpstr>
      <vt:lpstr>References</vt:lpstr>
    </vt:vector>
  </TitlesOfParts>
  <Company>Hewlett Packard Enterprise (HPE)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Closing Report</dc:title>
  <dc:creator>Dorothy Stanley</dc:creator>
  <cp:keywords>March 2019</cp:keywords>
  <cp:lastModifiedBy>Stanley, Dorothy</cp:lastModifiedBy>
  <cp:revision>2836</cp:revision>
  <cp:lastPrinted>1998-02-10T13:28:06Z</cp:lastPrinted>
  <dcterms:created xsi:type="dcterms:W3CDTF">2005-01-04T21:26:55Z</dcterms:created>
  <dcterms:modified xsi:type="dcterms:W3CDTF">2019-03-15T00:03:46Z</dcterms:modified>
</cp:coreProperties>
</file>