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72" r:id="rId3"/>
    <p:sldId id="273" r:id="rId4"/>
    <p:sldId id="274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36" autoAdjust="0"/>
    <p:restoredTop sz="96181"/>
  </p:normalViewPr>
  <p:slideViewPr>
    <p:cSldViewPr>
      <p:cViewPr varScale="1">
        <p:scale>
          <a:sx n="118" d="100"/>
          <a:sy n="118" d="100"/>
        </p:scale>
        <p:origin x="1056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 Bell Labs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Max Riegel, Nokia Bell Labs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 Bell Labs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March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 Bell Labs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March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Max Riegel, Nokia Bell Labs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March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 Bell Labs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March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 Bell Labs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 Bell Labs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 Bell Labs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Max Riegel, Nokia Bell Labs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802.11-19/0520r0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2" Type="http://schemas.openxmlformats.org/officeDocument/2006/relationships/hyperlink" Target="https://1.ieee802.org/omnira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evelopment.standards.ieee.org/get-file/P802.1CQ.pdf?t=88570100003" TargetMode="External"/><Relationship Id="rId4" Type="http://schemas.openxmlformats.org/officeDocument/2006/relationships/hyperlink" Target="http://www.ieee802.org/1/files/private/cf-drafts/d3/802-1cf-d3-1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tu.int/net4/ITU-T/roadmap/#?topic=0.130&amp;workgroup=1.1178&amp;searchValue=&amp;page=3&amp;sort=Revelanc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85800" y="692696"/>
            <a:ext cx="7772400" cy="1470025"/>
          </a:xfrm>
        </p:spPr>
        <p:txBody>
          <a:bodyPr/>
          <a:lstStyle/>
          <a:p>
            <a:r>
              <a:rPr lang="en-US" dirty="0"/>
              <a:t>IEEE 802.1 </a:t>
            </a:r>
            <a:r>
              <a:rPr lang="en-US" dirty="0" err="1"/>
              <a:t>OmniRAN</a:t>
            </a:r>
            <a:r>
              <a:rPr lang="en-US" dirty="0"/>
              <a:t> TG Status Report</a:t>
            </a:r>
            <a:br>
              <a:rPr lang="en-US" dirty="0"/>
            </a:br>
            <a:r>
              <a:rPr lang="en-US" dirty="0"/>
              <a:t>to IEEE 802 WGs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20888"/>
            <a:ext cx="6400800" cy="576064"/>
          </a:xfrm>
        </p:spPr>
        <p:txBody>
          <a:bodyPr/>
          <a:lstStyle/>
          <a:p>
            <a:pPr algn="ctr"/>
            <a:r>
              <a:rPr lang="en-GB" dirty="0"/>
              <a:t>Date: 2019-03-14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1406877"/>
              </p:ext>
            </p:extLst>
          </p:nvPr>
        </p:nvGraphicFramePr>
        <p:xfrm>
          <a:off x="508000" y="3974058"/>
          <a:ext cx="8156575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Document" r:id="rId4" imgW="8255000" imgH="1346200" progId="Word.Document.8">
                  <p:embed/>
                </p:oleObj>
              </mc:Choice>
              <mc:Fallback>
                <p:oleObj name="Document" r:id="rId4" imgW="8255000" imgH="13462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3974058"/>
                        <a:ext cx="8156575" cy="1327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62406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00F8683-1359-0B4B-9495-46EB33FEC2F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March 2019</a:t>
            </a:r>
            <a:endParaRPr lang="en-GB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513283D-54D0-C846-BD8F-11C65ABD88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Max Riegel, Nokia Bell Labs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6FDB562D-ED47-004B-8241-5C73B52EE8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OmniRAN</a:t>
            </a:r>
            <a:r>
              <a:rPr lang="en-US" dirty="0"/>
              <a:t> TG page reflecting its status and achievements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https://1.ieee802.org/omniran/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Also showing meeting announcements and conference call dial-in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err="1"/>
              <a:t>filespace</a:t>
            </a:r>
            <a:r>
              <a:rPr lang="en-US" dirty="0"/>
              <a:t> on mentor is used for contributions and meeting documents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https://mentor.ieee.org/omniran/documents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Final P802.1CF D3.1 draft is available by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http://www.ieee802.org/1/files/private/cf-drafts/d3/802-1cf-d3-1.pdf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P802.1CQ PAR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5"/>
              </a:rPr>
              <a:t>https://development.standards.ieee.org/get-file/P802.1CQ.pdf?t=88570100003</a:t>
            </a:r>
            <a:r>
              <a:rPr lang="en-US" dirty="0"/>
              <a:t>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No draft yet.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B1B7B0-0BD2-A946-92F5-DDC1B80C25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1A27AA-1B5E-5D40-880E-E10C0C2AA2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Max Riegel, Nokia Bell Labs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168EBE-5F81-A34C-8B82-56BE3B850A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3338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OmniRAN</a:t>
            </a:r>
            <a:r>
              <a:rPr lang="en-US" dirty="0"/>
              <a:t> TG Achievements</a:t>
            </a:r>
            <a:br>
              <a:rPr lang="en-US" dirty="0"/>
            </a:br>
            <a:r>
              <a:rPr lang="en-US" sz="2400" dirty="0"/>
              <a:t>Vancouver, BC meeting, March 11</a:t>
            </a:r>
            <a:r>
              <a:rPr lang="en-US" sz="2400" baseline="30000" dirty="0"/>
              <a:t>th</a:t>
            </a:r>
            <a:r>
              <a:rPr lang="en-US" sz="2400" dirty="0"/>
              <a:t> – 13</a:t>
            </a:r>
            <a:r>
              <a:rPr lang="en-US" sz="2400" baseline="30000" dirty="0"/>
              <a:t>th</a:t>
            </a:r>
            <a:r>
              <a:rPr lang="en-US" sz="2400" dirty="0"/>
              <a:t> 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371" y="1844824"/>
            <a:ext cx="7989069" cy="4608512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P802.1CF –  Forwarded to REVCOM for approval on March 20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Initial publicity actions planned: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Contribution to the IEEE beyond standards blog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Short notice to IEEE Communications Standards Magazine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Updated introductory </a:t>
            </a:r>
            <a:r>
              <a:rPr lang="en-US" dirty="0" err="1"/>
              <a:t>slideset</a:t>
            </a:r>
            <a:r>
              <a:rPr lang="en-US" dirty="0"/>
              <a:t> on 802.1 website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Full article for IEEE Communications Standards Magazine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P802.1CQ – Local address assignment protocol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Potential alignment with IEEE 1722 MAAP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Considerations of reuse of MAAP concepts for P802.1CQ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Liaison to IEEE 1722 drafted to determine potential cooperation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err="1"/>
              <a:t>ToC</a:t>
            </a:r>
            <a:r>
              <a:rPr lang="en-US" dirty="0"/>
              <a:t> established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Unicast &amp; multicast, stateful &amp; stateless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Deployment in 802.11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Reviewed proposed additions to PAD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ITU-T JCA IMT2020 – list of related IEEE 802.1 standards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Liaison to clean up list of 802.1 standards on ITU-T website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https://www.itu.int/net4/ITU-T/roadmap/#?topic=0.130&amp;workgroup=1.1178&amp;searchValue=&amp;page=3&amp;sort=Revelance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CE952F-B11E-1F43-96E8-EA7E1EC92B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0AC30D-767E-1C47-8E54-AAB450869E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Max Riegel, Nokia Bell Labs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408E0-3F14-0C4F-9C7E-DE46F12140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3933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 to next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OmniRAN</a:t>
            </a:r>
            <a:r>
              <a:rPr lang="en-US" dirty="0"/>
              <a:t> TG will not meet in May, but will progress P802.1CQ through a series of conference calls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Allowing all interested parties to attend and contribute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Interest from TSN participants, P60802 participants, and 802.11 participants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Envisioned topics: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P802.1CQ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Create initial draft specification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Follow up on cooperation with IEEE 1722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Interaction with IEEE 802.11 on solution for WLAN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Upcoming conference calls: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Apr 5</a:t>
            </a:r>
            <a:r>
              <a:rPr lang="en-US" baseline="30000" dirty="0"/>
              <a:t>th</a:t>
            </a:r>
            <a:r>
              <a:rPr lang="en-US" dirty="0"/>
              <a:t> , 2019, 09:00AM ET 1.5hr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Apr 26</a:t>
            </a:r>
            <a:r>
              <a:rPr lang="en-US" baseline="30000" dirty="0"/>
              <a:t>th</a:t>
            </a:r>
            <a:r>
              <a:rPr lang="en-US" dirty="0"/>
              <a:t> , 2019, 09:00AM ET 1.5hr</a:t>
            </a:r>
          </a:p>
          <a:p>
            <a:pPr lvl="2"/>
            <a:r>
              <a:rPr lang="en-US" dirty="0"/>
              <a:t>Mainly covering .1CQ contributions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47673-67CD-F848-9923-7B94B06D60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9FCB0-61F7-F44C-8278-04894D773B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Max Riegel, Nokia Bell Labs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F703F-5FB3-6048-B856-5E10C96073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4752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</TotalTime>
  <Words>404</Words>
  <Application>Microsoft Macintosh PowerPoint</Application>
  <PresentationFormat>On-screen Show (4:3)</PresentationFormat>
  <Paragraphs>61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IEEE 802.1 OmniRAN TG Status Report to IEEE 802 WGs</vt:lpstr>
      <vt:lpstr>IEEE 802.1 OmniRAN TG Resources</vt:lpstr>
      <vt:lpstr>OmniRAN TG Achievements Vancouver, BC meeting, March 11th – 13th  </vt:lpstr>
      <vt:lpstr>Looking forward to next session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Max Riegel</cp:lastModifiedBy>
  <cp:revision>47</cp:revision>
  <cp:lastPrinted>1601-01-01T00:00:00Z</cp:lastPrinted>
  <dcterms:created xsi:type="dcterms:W3CDTF">2014-04-14T10:59:07Z</dcterms:created>
  <dcterms:modified xsi:type="dcterms:W3CDTF">2019-03-14T21:52:35Z</dcterms:modified>
</cp:coreProperties>
</file>