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8" r:id="rId2"/>
    <p:sldId id="339" r:id="rId3"/>
    <p:sldId id="340" r:id="rId4"/>
    <p:sldId id="34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4" d="100"/>
          <a:sy n="64" d="100"/>
        </p:scale>
        <p:origin x="84" y="3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802.11-19/0518r0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9-0519-00-AANI-aani-march-2018-meeting-minutes.docx" TargetMode="External"/><Relationship Id="rId2" Type="http://schemas.openxmlformats.org/officeDocument/2006/relationships/hyperlink" Target="https://mentor.ieee.org/802.11/dcn/19/11-19-0236-01-AANI-aani-sc-agenda-march-2019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240-00-AANI-itu-imt-2020-status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March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2019-03-14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March 2019 </a:t>
            </a:r>
            <a:r>
              <a:rPr lang="en-US" kern="0" dirty="0"/>
              <a:t>Meeting in </a:t>
            </a:r>
            <a:r>
              <a:rPr lang="en-GB" dirty="0"/>
              <a:t>Vancouver, Canada</a:t>
            </a:r>
          </a:p>
          <a:p>
            <a:pPr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March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245066"/>
            <a:ext cx="11321588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on: NENDICA activity, 3GPP Status </a:t>
            </a:r>
            <a:br>
              <a:rPr lang="en-US" altLang="en-US" dirty="0"/>
            </a:br>
            <a:r>
              <a:rPr lang="en-US" altLang="en-US" dirty="0"/>
              <a:t>802.11 Technical performance relative to IMT-2020 requirements work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Future section planning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11-19/0236r1</a:t>
            </a:r>
            <a:r>
              <a:rPr lang="en-US" altLang="en-US" sz="2000" b="0" dirty="0"/>
              <a:t> , met for one sessions  </a:t>
            </a: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11-19/0519r0</a:t>
            </a:r>
            <a:endParaRPr lang="en-US" altLang="en-US" sz="2000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Reviewed AANI SC Status/Background</a:t>
            </a:r>
            <a:endParaRPr lang="en-US" altLang="en-US" sz="28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dirty="0"/>
              <a:t>Contributions: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>
                <a:hlinkClick r:id="rId4"/>
              </a:rPr>
              <a:t>11-19/0240r0</a:t>
            </a:r>
            <a:r>
              <a:rPr lang="en-US" sz="2200" dirty="0"/>
              <a:t>  “</a:t>
            </a:r>
            <a:r>
              <a:rPr lang="en-US" sz="2400" dirty="0"/>
              <a:t>ITU IMT-2020 Status</a:t>
            </a:r>
            <a:r>
              <a:rPr lang="en-US" sz="2200" dirty="0"/>
              <a:t>” (Joseph LEVY)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Call for support of:</a:t>
            </a:r>
            <a:br>
              <a:rPr lang="en-US" sz="3000" dirty="0"/>
            </a:br>
            <a:r>
              <a:rPr lang="en-US" sz="3000" dirty="0"/>
              <a:t>IMT-2010 eMBB Dense Urban simulation effort</a:t>
            </a:r>
            <a:br>
              <a:rPr lang="en-US" sz="3000" dirty="0"/>
            </a:br>
            <a:r>
              <a:rPr lang="en-US" sz="3000" dirty="0"/>
              <a:t>(</a:t>
            </a:r>
            <a:r>
              <a:rPr lang="en-US" sz="2800" b="0" dirty="0"/>
              <a:t>contact Sindhu Verma or the AANI Chair)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Teleconference: </a:t>
            </a:r>
          </a:p>
          <a:p>
            <a:r>
              <a:rPr lang="en-US" altLang="en-US" sz="2000" kern="0" dirty="0"/>
              <a:t>	</a:t>
            </a:r>
            <a:r>
              <a:rPr lang="en-US" altLang="en-US" sz="2000" b="0" kern="0" dirty="0"/>
              <a:t>As required with 10 days’ notification</a:t>
            </a:r>
          </a:p>
          <a:p>
            <a:endParaRPr lang="en-US" altLang="en-US" sz="700" b="0" kern="0" dirty="0"/>
          </a:p>
          <a:p>
            <a:r>
              <a:rPr lang="en-US" altLang="en-US" kern="0" dirty="0"/>
              <a:t>10-16 May 2019 F2F, </a:t>
            </a:r>
            <a:r>
              <a:rPr lang="en-GB" kern="0" dirty="0"/>
              <a:t>Grand Hyatt Atlanta in Buckhead, Atlanta, Georgia, USA:</a:t>
            </a:r>
            <a:endParaRPr lang="en-US" altLang="en-US" kern="0" dirty="0"/>
          </a:p>
          <a:p>
            <a:r>
              <a:rPr lang="en-US" altLang="en-US" kern="0" dirty="0"/>
              <a:t>	</a:t>
            </a:r>
            <a:r>
              <a:rPr lang="en-US" kern="0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kern="0" dirty="0"/>
              <a:t>Technical and discussion contributions on 802.11 technical performance relative to IMT-2020 requirements.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kern="0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kern="0" dirty="0"/>
              <a:t>In support of 802.1 Nendica </a:t>
            </a:r>
          </a:p>
          <a:p>
            <a:pPr marL="400050" lvl="1" indent="0"/>
            <a:r>
              <a:rPr lang="en-US" i="1" kern="0" dirty="0"/>
              <a:t>Note: IMT-2020 proposal contribution deadline is 2 July 2019</a:t>
            </a:r>
            <a:br>
              <a:rPr lang="en-US" i="1" kern="0" dirty="0"/>
            </a:br>
            <a:r>
              <a:rPr lang="en-US" i="1" kern="0" dirty="0"/>
              <a:t>				</a:t>
            </a:r>
            <a:r>
              <a:rPr lang="en-US" i="1" kern="0" dirty="0">
                <a:highlight>
                  <a:srgbClr val="FFFF00"/>
                </a:highlight>
              </a:rPr>
              <a:t>therefore May F2F is the final AANI meeting before the deadline</a:t>
            </a:r>
          </a:p>
          <a:p>
            <a:pPr marL="400050" lvl="1" indent="0"/>
            <a:endParaRPr lang="en-US" altLang="en-US" sz="700" i="1" kern="0" dirty="0"/>
          </a:p>
          <a:p>
            <a:pPr marL="400050" lvl="1" indent="0"/>
            <a:r>
              <a:rPr lang="en-US" altLang="en-US" kern="0" dirty="0"/>
              <a:t>Meeting time requested: 1 sessions – Thursday AM1 (TBC)</a:t>
            </a:r>
          </a:p>
          <a:p>
            <a:pPr lvl="1"/>
            <a:endParaRPr lang="en-US" altLang="en-US" kern="0" dirty="0"/>
          </a:p>
          <a:p>
            <a:pPr lvl="2"/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17966</TotalTime>
  <Words>106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March 2019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11-19-0518-00-AANI-aani-sc-closing-report-march-2019</dc:title>
  <dc:creator>Levy, Joseph</dc:creator>
  <cp:lastModifiedBy>Joseph Levy</cp:lastModifiedBy>
  <cp:revision>231</cp:revision>
  <cp:lastPrinted>1601-01-01T00:00:00Z</cp:lastPrinted>
  <dcterms:created xsi:type="dcterms:W3CDTF">2017-06-02T20:57:23Z</dcterms:created>
  <dcterms:modified xsi:type="dcterms:W3CDTF">2019-03-14T21:00:57Z</dcterms:modified>
</cp:coreProperties>
</file>