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802.11-19/517r0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May </a:t>
            </a:r>
            <a:r>
              <a:rPr lang="en-US" altLang="en-US" dirty="0" smtClean="0"/>
              <a:t>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2019-05-17</a:t>
            </a:r>
            <a:endParaRPr lang="en-GB" sz="2000" b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Atlanta GA, May </a:t>
            </a:r>
            <a:r>
              <a:rPr lang="en-US" dirty="0" smtClean="0"/>
              <a:t>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roughly ~200 technical and ~600 editorial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Performed comment assignment of ~100 CIDs.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met for 6 meeting slots and reviewed a total of 25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 track for a projected </a:t>
            </a:r>
            <a:r>
              <a:rPr lang="en-US" b="0" dirty="0" smtClean="0"/>
              <a:t>re-circ. </a:t>
            </a:r>
            <a:r>
              <a:rPr lang="en-US" b="0" dirty="0"/>
              <a:t>ballot out of Sep. meeting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PAR extension approval request made to EC (pending WG approval).</a:t>
            </a:r>
            <a:endParaRPr lang="en-US" b="0" dirty="0"/>
          </a:p>
          <a:p>
            <a:pPr marL="0" indent="0"/>
            <a:endParaRPr lang="en-US" b="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</a:t>
            </a:r>
            <a:r>
              <a:rPr lang="en-US" dirty="0" smtClean="0"/>
              <a:t>July Meeting </a:t>
            </a:r>
            <a:r>
              <a:rPr lang="en-US" dirty="0" smtClean="0"/>
              <a:t>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comment resolution for LB240.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baseline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Hold a </a:t>
            </a:r>
            <a:r>
              <a:rPr lang="en-US" b="0" dirty="0"/>
              <a:t>3 day ad hoc for the purpose of comment resolution.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May 22</a:t>
            </a:r>
            <a:r>
              <a:rPr lang="en-US" altLang="en-US" baseline="30000" dirty="0"/>
              <a:t>nd</a:t>
            </a:r>
            <a:r>
              <a:rPr lang="en-US" altLang="en-US" dirty="0"/>
              <a:t> 	(Wednesday), 13:00 ET – 14:30 ET – already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May 29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June 5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June 12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June 19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July 10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July 24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14792</TotalTime>
  <Words>199</Words>
  <Application>Microsoft Office PowerPoint</Application>
  <PresentationFormat>Widescreen</PresentationFormat>
  <Paragraphs>50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Meeting Closing Report</vt:lpstr>
      <vt:lpstr>Abstract</vt:lpstr>
      <vt:lpstr>TG Status And Work Completed</vt:lpstr>
      <vt:lpstr>Goal Towards July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244</cp:revision>
  <cp:lastPrinted>1601-01-01T00:00:00Z</cp:lastPrinted>
  <dcterms:created xsi:type="dcterms:W3CDTF">2018-08-06T10:28:59Z</dcterms:created>
  <dcterms:modified xsi:type="dcterms:W3CDTF">2019-05-16T22:35:51Z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2019-05-16 22:35:51Z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