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6" r:id="rId4"/>
    <p:sldId id="271" r:id="rId5"/>
    <p:sldId id="268" r:id="rId6"/>
    <p:sldId id="269" r:id="rId7"/>
    <p:sldId id="270" r:id="rId8"/>
    <p:sldId id="267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3" autoAdjust="0"/>
    <p:restoredTop sz="94660"/>
  </p:normalViewPr>
  <p:slideViewPr>
    <p:cSldViewPr>
      <p:cViewPr varScale="1">
        <p:scale>
          <a:sx n="86" d="100"/>
          <a:sy n="86" d="100"/>
        </p:scale>
        <p:origin x="91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596963F5-7B75-439B-8C7F-2834157A26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2ED4E38A-C13D-45AB-BDAA-DE056FD8B5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Jon Rosdahl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075ECD03-F5EF-4795-ADA3-1A3E5C012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450E0C-7ED5-4BB5-8890-863087A593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3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292079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802.11-18/0515r0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85653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TGbd</a:t>
            </a:r>
            <a:r>
              <a:rPr lang="en-GB" dirty="0" smtClean="0"/>
              <a:t> Closing </a:t>
            </a:r>
            <a:r>
              <a:rPr lang="en-GB" dirty="0"/>
              <a:t>Report </a:t>
            </a:r>
            <a:r>
              <a:rPr lang="en-GB" dirty="0" smtClean="0"/>
              <a:t>– Vancouver, Canada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550127" y="186806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2019-03-14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 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43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2997872"/>
              </p:ext>
            </p:extLst>
          </p:nvPr>
        </p:nvGraphicFramePr>
        <p:xfrm>
          <a:off x="719137" y="3402851"/>
          <a:ext cx="7780337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7" name="Document" r:id="rId4" imgW="8302326" imgH="1017911" progId="Word.Document.8">
                  <p:embed/>
                </p:oleObj>
              </mc:Choice>
              <mc:Fallback>
                <p:oleObj name="Document" r:id="rId4" imgW="8302326" imgH="101791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7" y="3402851"/>
                        <a:ext cx="7780337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dirty="0"/>
              <a:t>Closing report for </a:t>
            </a:r>
            <a:r>
              <a:rPr lang="en-GB" altLang="en-US" dirty="0" smtClean="0"/>
              <a:t>Mar 2019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meeting in Vancouver, Canada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BDFE0C-82E1-46BE-987F-B7EF866C9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Completed work items in </a:t>
            </a:r>
            <a:r>
              <a:rPr lang="en-US" altLang="en-US" dirty="0" smtClean="0"/>
              <a:t>the week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7B87A0-10F9-4121-935C-57A81A40B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675188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5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meeting slots were allocated in the week. 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Meeting agenda: 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the last revision of 11-19/0237</a:t>
            </a:r>
            <a:endParaRPr lang="en-US" altLang="en-US" sz="3400" dirty="0" smtClean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Work items completed in this week include: </a:t>
            </a:r>
            <a:endParaRPr lang="en-US" altLang="en-US" sz="3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Approve the meeting minutes for Jan meeting and Feb CC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Discuss and approve the selection procedure document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Review and approve the Functional Requirements Document skeleton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Review and approve the Spec Framework Document skeleton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Discuss and approve the liaison response draft corresponding to liaison feedbacks from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IEEE VT/ITS 1609 WG.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Appoint John Kenney as the </a:t>
            </a:r>
            <a:r>
              <a:rPr lang="en-US" altLang="en-US" sz="29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TGbd’s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liaison contact with IEEE VT/ITS 1609 WG</a:t>
            </a:r>
            <a:endParaRPr lang="en-US" altLang="en-US" sz="29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Review </a:t>
            </a:r>
            <a:r>
              <a:rPr lang="en-US" altLang="en-US" sz="29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TGbd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timeline, no change</a:t>
            </a:r>
            <a:endParaRPr lang="en-US" altLang="en-US" sz="2900" dirty="0" smtClean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Teleconference plan before Mar meeting was settled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21 tech presentations were submitted for the week and part of them were presented in the week. </a:t>
            </a:r>
            <a:endParaRPr lang="en-US" altLang="en-US" sz="2900" dirty="0" smtClean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Several motions passed for developing FRD and SFD</a:t>
            </a:r>
            <a:endParaRPr lang="en-US" sz="2500" dirty="0"/>
          </a:p>
        </p:txBody>
      </p:sp>
      <p:sp>
        <p:nvSpPr>
          <p:cNvPr id="19460" name="灯片编号占位符 3">
            <a:extLst>
              <a:ext uri="{FF2B5EF4-FFF2-40B4-BE49-F238E27FC236}">
                <a16:creationId xmlns:a16="http://schemas.microsoft.com/office/drawing/2014/main" xmlns="" id="{548A6D8A-AFDC-4E13-A6E7-EED634F2E7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t>Slide </a:t>
            </a:r>
            <a:fld id="{2C41C87B-5680-448A-80C1-C50BF4FA17C2}" type="slidenum">
              <a:rPr lang="en-US" altLang="en-US" sz="1200" b="0" smtClean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>
              <a:solidFill>
                <a:schemeClr val="tx1"/>
              </a:solidFill>
              <a:ea typeface="MS PGothic" panose="020B060007020508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458" name="日期占位符 1">
            <a:extLst>
              <a:ext uri="{FF2B5EF4-FFF2-40B4-BE49-F238E27FC236}">
                <a16:creationId xmlns:a16="http://schemas.microsoft.com/office/drawing/2014/main" xmlns="" id="{67D14339-D42D-45DB-8332-6253F8638EEC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Mar 2019</a:t>
            </a:r>
            <a:endParaRPr lang="en-US" altLang="en-US" sz="1800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634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Motion for Liaison Response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Move to recommend the IEEE 802.11 WG to send 11-19/0437r3 to IEEE VT/ITS 1609 WG and CC as addressed and grant the WG chair editorial privilege </a:t>
            </a:r>
          </a:p>
          <a:p>
            <a:endParaRPr lang="en-US" altLang="zh-CN" dirty="0"/>
          </a:p>
          <a:p>
            <a:r>
              <a:rPr lang="en-US" altLang="zh-CN" dirty="0"/>
              <a:t>Moved:  	Joseph Levy</a:t>
            </a:r>
          </a:p>
          <a:p>
            <a:r>
              <a:rPr lang="en-US" altLang="zh-CN" dirty="0"/>
              <a:t>Seconded: 	John Kenney</a:t>
            </a:r>
          </a:p>
          <a:p>
            <a:endParaRPr lang="en-US" altLang="zh-CN" dirty="0"/>
          </a:p>
          <a:p>
            <a:r>
              <a:rPr lang="en-US" altLang="zh-CN" dirty="0"/>
              <a:t>Result: 30Y/0N/1A </a:t>
            </a:r>
          </a:p>
          <a:p>
            <a:r>
              <a:rPr lang="en-US" altLang="zh-CN" dirty="0"/>
              <a:t>Motion passed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3884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Tech submissions for the week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2019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87425" y="1770528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normAutofit fontScale="55000" lnSpcReduction="20000"/>
          </a:bodyPr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defRPr/>
            </a:pPr>
            <a:r>
              <a:rPr lang="en-US" altLang="en-US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11-19/0293, PHY designs for NGV, </a:t>
            </a:r>
            <a:r>
              <a:rPr lang="en-US" altLang="en-US" b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Yujin</a:t>
            </a:r>
            <a:r>
              <a:rPr lang="en-US" altLang="en-US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Noh (</a:t>
            </a:r>
            <a:r>
              <a:rPr lang="en-US" altLang="en-US" b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Newracom</a:t>
            </a:r>
            <a:r>
              <a:rPr lang="en-US" altLang="en-US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</a:p>
          <a:p>
            <a:pPr algn="just">
              <a:defRPr/>
            </a:pPr>
            <a:r>
              <a:rPr lang="en-US" altLang="en-US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11-19/0310, </a:t>
            </a:r>
            <a:r>
              <a:rPr lang="en-US" altLang="zh-CN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Considerations on NGV PHY design, </a:t>
            </a:r>
            <a:r>
              <a:rPr lang="en-US" altLang="zh-CN" b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Ioannis</a:t>
            </a:r>
            <a:r>
              <a:rPr lang="en-US" altLang="zh-CN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Sarris (u-</a:t>
            </a:r>
            <a:r>
              <a:rPr lang="en-US" altLang="zh-CN" b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blox</a:t>
            </a:r>
            <a:r>
              <a:rPr lang="en-US" altLang="zh-CN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</a:p>
          <a:p>
            <a:pPr algn="just">
              <a:defRPr/>
            </a:pPr>
            <a:r>
              <a:rPr lang="en-US" altLang="en-US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11-19/0311, </a:t>
            </a:r>
            <a:r>
              <a:rPr lang="en-US" altLang="zh-CN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Simulation of NGV PHY, </a:t>
            </a:r>
            <a:r>
              <a:rPr lang="en-US" altLang="zh-CN" b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Ioannis</a:t>
            </a:r>
            <a:r>
              <a:rPr lang="en-US" altLang="zh-CN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Sarris (u-</a:t>
            </a:r>
            <a:r>
              <a:rPr lang="en-US" altLang="zh-CN" b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blox</a:t>
            </a:r>
            <a:r>
              <a:rPr lang="en-US" altLang="zh-CN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</a:p>
          <a:p>
            <a:pPr algn="just">
              <a:defRPr/>
            </a:pPr>
            <a:r>
              <a:rPr lang="en-US" altLang="en-US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11-19/0319, </a:t>
            </a:r>
            <a:r>
              <a:rPr lang="en-US" altLang="zh-CN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CAM statistics analysis for simulations, </a:t>
            </a:r>
            <a:r>
              <a:rPr lang="en-US" altLang="zh-CN" b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Friedbert</a:t>
            </a:r>
            <a:r>
              <a:rPr lang="en-US" altLang="zh-CN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Berens (</a:t>
            </a:r>
            <a:r>
              <a:rPr lang="en-US" altLang="zh-CN" b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FBConsulting</a:t>
            </a:r>
            <a:r>
              <a:rPr lang="en-US" altLang="zh-CN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</a:p>
          <a:p>
            <a:pPr algn="just">
              <a:defRPr/>
            </a:pPr>
            <a:r>
              <a:rPr lang="en-US" altLang="en-US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11-19/0320, Simulation of multi-channel interference, Onn Haran (</a:t>
            </a:r>
            <a:r>
              <a:rPr lang="en-US" altLang="en-US" b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Autotalks</a:t>
            </a:r>
            <a:r>
              <a:rPr lang="en-US" altLang="en-US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</a:p>
          <a:p>
            <a:pPr algn="just">
              <a:defRPr/>
            </a:pPr>
            <a:r>
              <a:rPr lang="en-US" altLang="en-US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11-19/0332, PHY Design for 11bd, </a:t>
            </a:r>
            <a:r>
              <a:rPr lang="en-US" altLang="en-US" b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Dongguk</a:t>
            </a:r>
            <a:r>
              <a:rPr lang="en-US" altLang="en-US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Lim (LGE)</a:t>
            </a:r>
          </a:p>
          <a:p>
            <a:pPr algn="just">
              <a:defRPr/>
            </a:pPr>
            <a:r>
              <a:rPr lang="en-US" altLang="en-US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11-19/0341, </a:t>
            </a:r>
            <a:r>
              <a:rPr lang="en-US" altLang="zh-CN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NGV Backward Interoperability: Follow-up, </a:t>
            </a:r>
            <a:r>
              <a:rPr lang="en-US" altLang="zh-CN" b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Rui</a:t>
            </a:r>
            <a:r>
              <a:rPr lang="en-US" altLang="zh-CN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Cao (Marvell)</a:t>
            </a:r>
          </a:p>
          <a:p>
            <a:pPr algn="just">
              <a:defRPr/>
            </a:pPr>
            <a:r>
              <a:rPr lang="en-US" altLang="en-US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11-19/0342, 11bd Frame Format, </a:t>
            </a:r>
            <a:r>
              <a:rPr lang="en-US" altLang="en-US" b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Rui</a:t>
            </a:r>
            <a:r>
              <a:rPr lang="en-US" altLang="en-US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Cao (Marvell)</a:t>
            </a:r>
          </a:p>
          <a:p>
            <a:pPr algn="just">
              <a:defRPr/>
            </a:pPr>
            <a:r>
              <a:rPr lang="en-US" altLang="en-US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11-19/0343, </a:t>
            </a:r>
            <a:r>
              <a:rPr lang="en-US" altLang="zh-CN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Modulation Scheme for 11bd Range Extension, </a:t>
            </a:r>
            <a:r>
              <a:rPr lang="en-US" altLang="zh-CN" b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Jianhan</a:t>
            </a:r>
            <a:r>
              <a:rPr lang="en-US" altLang="zh-CN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Liu (</a:t>
            </a:r>
            <a:r>
              <a:rPr lang="en-US" altLang="zh-CN" b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Mediatek</a:t>
            </a:r>
            <a:r>
              <a:rPr lang="en-US" altLang="zh-CN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)</a:t>
            </a:r>
          </a:p>
          <a:p>
            <a:pPr algn="just">
              <a:defRPr/>
            </a:pPr>
            <a:r>
              <a:rPr lang="en-US" altLang="en-US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11-19/0346, </a:t>
            </a:r>
            <a:r>
              <a:rPr lang="en-US" altLang="zh-CN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LDPC Investigation for 11bd, </a:t>
            </a:r>
            <a:r>
              <a:rPr lang="en-US" altLang="zh-CN" b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Pashant</a:t>
            </a:r>
            <a:r>
              <a:rPr lang="en-US" altLang="zh-CN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Sharma, (Marvell)</a:t>
            </a:r>
          </a:p>
          <a:p>
            <a:pPr algn="just">
              <a:defRPr/>
            </a:pPr>
            <a:r>
              <a:rPr lang="en-US" altLang="en-US" b="0" dirty="0" smtClean="0">
                <a:latin typeface="Calibri" panose="020F0502020204030204" pitchFamily="34" charset="0"/>
              </a:rPr>
              <a:t>11-19/0349, </a:t>
            </a:r>
            <a:r>
              <a:rPr lang="en-US" altLang="zh-CN" b="0" dirty="0" smtClean="0">
                <a:latin typeface="Calibri" panose="020F0502020204030204" pitchFamily="34" charset="0"/>
              </a:rPr>
              <a:t>NGV indication in legacy unicast PPDU, </a:t>
            </a:r>
            <a:r>
              <a:rPr lang="en-US" altLang="zh-CN" b="0" dirty="0" err="1" smtClean="0">
                <a:latin typeface="Calibri" panose="020F0502020204030204" pitchFamily="34" charset="0"/>
              </a:rPr>
              <a:t>Liwen</a:t>
            </a:r>
            <a:r>
              <a:rPr lang="en-US" altLang="zh-CN" b="0" dirty="0" smtClean="0">
                <a:latin typeface="Calibri" panose="020F0502020204030204" pitchFamily="34" charset="0"/>
              </a:rPr>
              <a:t> Chu (Marvell)</a:t>
            </a:r>
          </a:p>
          <a:p>
            <a:pPr algn="just">
              <a:defRPr/>
            </a:pPr>
            <a:r>
              <a:rPr lang="en-US" altLang="en-US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11-19/0364, </a:t>
            </a:r>
            <a:r>
              <a:rPr lang="en-US" altLang="zh-CN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Performance analysis of outer RS coding scheme, Stephan Sand (German Aerospace Center (DLR))</a:t>
            </a:r>
          </a:p>
          <a:p>
            <a:pPr algn="just">
              <a:defRPr/>
            </a:pPr>
            <a:r>
              <a:rPr lang="en-US" altLang="en-US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11-19/0365, </a:t>
            </a:r>
            <a:r>
              <a:rPr lang="en-US" altLang="zh-CN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Consideration on Positioning with 802.11bd, Stephan Sand (German Aerospace Center (DLR))</a:t>
            </a:r>
          </a:p>
          <a:p>
            <a:pPr algn="just">
              <a:defRPr/>
            </a:pPr>
            <a:r>
              <a:rPr lang="en-US" altLang="zh-CN" b="0" dirty="0" smtClean="0">
                <a:latin typeface="Calibri" panose="020F0502020204030204" pitchFamily="34" charset="0"/>
              </a:rPr>
              <a:t>11-19/0366, 20MHz Channel Access in 11 </a:t>
            </a:r>
            <a:r>
              <a:rPr lang="en-US" altLang="zh-CN" b="0" dirty="0" err="1" smtClean="0">
                <a:latin typeface="Calibri" panose="020F0502020204030204" pitchFamily="34" charset="0"/>
              </a:rPr>
              <a:t>bd</a:t>
            </a:r>
            <a:r>
              <a:rPr lang="en-US" altLang="zh-CN" b="0" dirty="0" smtClean="0">
                <a:latin typeface="Calibri" panose="020F0502020204030204" pitchFamily="34" charset="0"/>
              </a:rPr>
              <a:t>, </a:t>
            </a:r>
            <a:r>
              <a:rPr lang="en-US" altLang="zh-CN" b="0" dirty="0" err="1" smtClean="0">
                <a:latin typeface="Calibri" panose="020F0502020204030204" pitchFamily="34" charset="0"/>
              </a:rPr>
              <a:t>Insun</a:t>
            </a:r>
            <a:r>
              <a:rPr lang="en-US" altLang="zh-CN" b="0" dirty="0" smtClean="0">
                <a:latin typeface="Calibri" panose="020F0502020204030204" pitchFamily="34" charset="0"/>
              </a:rPr>
              <a:t> Jang (LG Electronics)</a:t>
            </a:r>
          </a:p>
          <a:p>
            <a:pPr algn="just">
              <a:defRPr/>
            </a:pPr>
            <a:r>
              <a:rPr lang="en-US" altLang="en-US" b="0" dirty="0" smtClean="0">
                <a:latin typeface="Calibri" panose="020F0502020204030204" pitchFamily="34" charset="0"/>
              </a:rPr>
              <a:t>11-19/0368, Channel usage in NGV, </a:t>
            </a:r>
            <a:r>
              <a:rPr lang="en-US" altLang="en-US" b="0" dirty="0" err="1" smtClean="0">
                <a:latin typeface="Calibri" panose="020F0502020204030204" pitchFamily="34" charset="0"/>
              </a:rPr>
              <a:t>Hanseul</a:t>
            </a:r>
            <a:r>
              <a:rPr lang="en-US" altLang="en-US" b="0" dirty="0" smtClean="0">
                <a:latin typeface="Calibri" panose="020F0502020204030204" pitchFamily="34" charset="0"/>
              </a:rPr>
              <a:t> Hong (</a:t>
            </a:r>
            <a:r>
              <a:rPr lang="en-US" altLang="en-US" b="0" dirty="0" err="1" smtClean="0">
                <a:latin typeface="Calibri" panose="020F0502020204030204" pitchFamily="34" charset="0"/>
              </a:rPr>
              <a:t>Yonsei</a:t>
            </a:r>
            <a:r>
              <a:rPr lang="en-US" altLang="en-US" b="0" dirty="0" smtClean="0">
                <a:latin typeface="Calibri" panose="020F0502020204030204" pitchFamily="34" charset="0"/>
              </a:rPr>
              <a:t> Univ.)</a:t>
            </a:r>
          </a:p>
          <a:p>
            <a:pPr algn="just">
              <a:defRPr/>
            </a:pPr>
            <a:r>
              <a:rPr lang="en-US" altLang="en-US" b="0" dirty="0">
                <a:latin typeface="Calibri" panose="020F0502020204030204" pitchFamily="34" charset="0"/>
              </a:rPr>
              <a:t>11-19/0082, </a:t>
            </a:r>
            <a:r>
              <a:rPr lang="en-US" altLang="zh-CN" b="0" dirty="0">
                <a:latin typeface="Calibri" panose="020F0502020204030204" pitchFamily="34" charset="0"/>
              </a:rPr>
              <a:t>Interoperable Approach for NGV New </a:t>
            </a:r>
            <a:r>
              <a:rPr lang="en-US" altLang="zh-CN" b="0" dirty="0" smtClean="0">
                <a:latin typeface="Calibri" panose="020F0502020204030204" pitchFamily="34" charset="0"/>
              </a:rPr>
              <a:t>Modulations, Michael Fischer (NXP)</a:t>
            </a:r>
            <a:endParaRPr lang="en-US" altLang="en-US" b="0" dirty="0">
              <a:latin typeface="Calibri" panose="020F0502020204030204" pitchFamily="34" charset="0"/>
            </a:endParaRPr>
          </a:p>
          <a:p>
            <a:pPr algn="just">
              <a:defRPr/>
            </a:pPr>
            <a:r>
              <a:rPr lang="en-US" altLang="en-US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11-19/0369, </a:t>
            </a:r>
            <a:r>
              <a:rPr lang="en-US" altLang="zh-CN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physical-layer-encoding-for-interoperable-</a:t>
            </a:r>
            <a:r>
              <a:rPr lang="en-US" altLang="zh-CN" b="0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ngv</a:t>
            </a:r>
            <a:r>
              <a:rPr lang="en-US" altLang="zh-CN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-new-modulations, </a:t>
            </a:r>
            <a:r>
              <a:rPr lang="en-US" altLang="zh-CN" b="0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Alessio</a:t>
            </a:r>
            <a:r>
              <a:rPr lang="en-US" altLang="zh-CN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altLang="zh-CN" b="0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Filippi</a:t>
            </a:r>
            <a:r>
              <a:rPr lang="en-US" altLang="zh-CN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(NXP)</a:t>
            </a:r>
          </a:p>
          <a:p>
            <a:pPr algn="just">
              <a:defRPr/>
            </a:pPr>
            <a:r>
              <a:rPr lang="en-US" altLang="en-US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11-19/0370, </a:t>
            </a:r>
            <a:r>
              <a:rPr lang="en-US" altLang="zh-CN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adaptation-mechanisms-for-interoperable-</a:t>
            </a:r>
            <a:r>
              <a:rPr lang="en-US" altLang="zh-CN" b="0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ngv</a:t>
            </a:r>
            <a:r>
              <a:rPr lang="en-US" altLang="zh-CN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-new-modulations, </a:t>
            </a:r>
            <a:r>
              <a:rPr lang="en-US" altLang="zh-CN" b="0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Alessio</a:t>
            </a:r>
            <a:r>
              <a:rPr lang="en-US" altLang="zh-CN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altLang="zh-CN" b="0" dirty="0" err="1" smtClean="0">
                <a:solidFill>
                  <a:srgbClr val="FF0000"/>
                </a:solidFill>
                <a:latin typeface="Calibri" panose="020F0502020204030204" pitchFamily="34" charset="0"/>
              </a:rPr>
              <a:t>Filippi</a:t>
            </a:r>
            <a:r>
              <a:rPr lang="en-US" altLang="zh-CN" b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(NXP)</a:t>
            </a:r>
          </a:p>
          <a:p>
            <a:pPr algn="just">
              <a:defRPr/>
            </a:pPr>
            <a:r>
              <a:rPr lang="en-US" altLang="en-US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11-19/0371, </a:t>
            </a:r>
            <a:r>
              <a:rPr lang="en-US" altLang="zh-CN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fading-channel-models-for-6ghz-ngv-simulations, </a:t>
            </a:r>
            <a:r>
              <a:rPr lang="en-US" altLang="zh-CN" b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Alessio</a:t>
            </a:r>
            <a:r>
              <a:rPr lang="en-US" altLang="zh-CN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en-US" altLang="zh-CN" b="0" dirty="0" err="1" smtClean="0">
                <a:solidFill>
                  <a:srgbClr val="00B050"/>
                </a:solidFill>
                <a:latin typeface="Calibri" panose="020F0502020204030204" pitchFamily="34" charset="0"/>
              </a:rPr>
              <a:t>Filippi</a:t>
            </a:r>
            <a:r>
              <a:rPr lang="en-US" altLang="zh-CN" b="0" dirty="0" smtClean="0">
                <a:solidFill>
                  <a:srgbClr val="00B050"/>
                </a:solidFill>
                <a:latin typeface="Calibri" panose="020F0502020204030204" pitchFamily="34" charset="0"/>
              </a:rPr>
              <a:t> (NXP)</a:t>
            </a:r>
          </a:p>
          <a:p>
            <a:pPr algn="just">
              <a:defRPr/>
            </a:pPr>
            <a:r>
              <a:rPr lang="en-US" altLang="en-US" b="0" dirty="0" smtClean="0">
                <a:latin typeface="Calibri" panose="020F0502020204030204" pitchFamily="34" charset="0"/>
              </a:rPr>
              <a:t>11-19/0375, </a:t>
            </a:r>
            <a:r>
              <a:rPr lang="en-US" altLang="zh-CN" b="0" dirty="0" smtClean="0">
                <a:latin typeface="Calibri" panose="020F0502020204030204" pitchFamily="34" charset="0"/>
              </a:rPr>
              <a:t>Frame Aggregation, James </a:t>
            </a:r>
            <a:r>
              <a:rPr lang="en-US" altLang="zh-CN" b="0" dirty="0" err="1" smtClean="0">
                <a:latin typeface="Calibri" panose="020F0502020204030204" pitchFamily="34" charset="0"/>
              </a:rPr>
              <a:t>Lepp</a:t>
            </a:r>
            <a:r>
              <a:rPr lang="en-US" altLang="zh-CN" b="0" dirty="0" smtClean="0">
                <a:latin typeface="Calibri" panose="020F0502020204030204" pitchFamily="34" charset="0"/>
              </a:rPr>
              <a:t> (BlackBerry)</a:t>
            </a:r>
          </a:p>
          <a:p>
            <a:pPr algn="just">
              <a:defRPr/>
            </a:pPr>
            <a:r>
              <a:rPr lang="en-US" altLang="en-US" b="0" dirty="0" smtClean="0">
                <a:latin typeface="Calibri" panose="020F0502020204030204" pitchFamily="34" charset="0"/>
              </a:rPr>
              <a:t>11-19/0376, Rate Buckets, James </a:t>
            </a:r>
            <a:r>
              <a:rPr lang="en-US" altLang="en-US" b="0" dirty="0" err="1" smtClean="0">
                <a:latin typeface="Calibri" panose="020F0502020204030204" pitchFamily="34" charset="0"/>
              </a:rPr>
              <a:t>Lepp</a:t>
            </a:r>
            <a:r>
              <a:rPr lang="en-US" altLang="en-US" b="0" dirty="0" smtClean="0">
                <a:latin typeface="Calibri" panose="020F0502020204030204" pitchFamily="34" charset="0"/>
              </a:rPr>
              <a:t> (BlackBerry)</a:t>
            </a:r>
          </a:p>
          <a:p>
            <a:pPr algn="just">
              <a:defRPr/>
            </a:pPr>
            <a:r>
              <a:rPr lang="en-US" altLang="en-US" b="0" dirty="0" smtClean="0">
                <a:latin typeface="Calibri" panose="020F0502020204030204" pitchFamily="34" charset="0"/>
              </a:rPr>
              <a:t>11-19/0393, simulation of potential PHY technology for NGV, </a:t>
            </a:r>
            <a:r>
              <a:rPr lang="en-US" altLang="en-US" b="0" dirty="0" err="1" smtClean="0">
                <a:latin typeface="Calibri" panose="020F0502020204030204" pitchFamily="34" charset="0"/>
              </a:rPr>
              <a:t>Yonggang</a:t>
            </a:r>
            <a:r>
              <a:rPr lang="en-US" altLang="en-US" b="0" dirty="0" smtClean="0">
                <a:latin typeface="Calibri" panose="020F0502020204030204" pitchFamily="34" charset="0"/>
              </a:rPr>
              <a:t> Fang (ZTE)</a:t>
            </a:r>
          </a:p>
          <a:p>
            <a:pPr algn="just"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3689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Approved TG Document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2019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333209"/>
              </p:ext>
            </p:extLst>
          </p:nvPr>
        </p:nvGraphicFramePr>
        <p:xfrm>
          <a:off x="600075" y="2590800"/>
          <a:ext cx="7856538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1676400"/>
                <a:gridCol w="16843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TG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Baseline Version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Latest</a:t>
                      </a:r>
                      <a:r>
                        <a:rPr lang="en-US" altLang="zh-CN" baseline="0" dirty="0" smtClean="0"/>
                        <a:t> Revision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Definition and requirements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Selection Procedure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Functional Requirement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11-19/0440r0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11-19/0440r0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Spec Framework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11-19/0041r0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11-19/0041r0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Liaison response to IEEE VT/ITS</a:t>
                      </a:r>
                      <a:r>
                        <a:rPr lang="en-US" altLang="zh-CN" baseline="0" dirty="0" smtClean="0"/>
                        <a:t> 1609 WG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11-19/0437r3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11-19/0437r3</a:t>
                      </a:r>
                      <a:endParaRPr lang="zh-CN" alt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100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Timeline (unchanged)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 2019</a:t>
            </a:r>
            <a:endParaRPr lang="en-GB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1143000" y="1981200"/>
            <a:ext cx="6858000" cy="4114800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rgbClr val="00B050"/>
                </a:solidFill>
              </a:rPr>
              <a:t>PAR approved					Dec 2018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rgbClr val="00B050"/>
                </a:solidFill>
              </a:rPr>
              <a:t>First TG meeting					Jan 2019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D0.1 							Sept 2019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D1.0 Letter Ballot				Nov 2019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D2.0 LB recirculation			Mar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Form Sponsor Ballot Pool		May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D3.0 LB recirculation			May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D3.0 unchanged recirculation 	July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Initial Sponsor Ballot (D4.0)		Sept 2020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Final 802.11 WG approval		July 2021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802 EC approval					July 2021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err="1" smtClean="0"/>
              <a:t>RevCom</a:t>
            </a:r>
            <a:r>
              <a:rPr lang="en-US" altLang="en-US" dirty="0" smtClean="0"/>
              <a:t> and SASB approval		Sept 2021</a:t>
            </a:r>
          </a:p>
          <a:p>
            <a:pPr marL="0" indent="0">
              <a:buFontTx/>
              <a:buNone/>
              <a:defRPr/>
            </a:pPr>
            <a:endParaRPr lang="en-US" altLang="zh-CN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0056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5B8BE7-048D-4C6C-95C1-5665FEF86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Teleconferences and Goal for May meeting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D66123-1FE2-4F62-AE66-BEFF7B702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r>
              <a:rPr lang="en-US" altLang="zh-CN" dirty="0" smtClean="0"/>
              <a:t>Teleconferences</a:t>
            </a:r>
          </a:p>
          <a:p>
            <a:pPr lvl="1"/>
            <a:r>
              <a:rPr lang="en-US" altLang="zh-CN" dirty="0"/>
              <a:t>Date: Mar 26, Apr 23, May 21	</a:t>
            </a:r>
          </a:p>
          <a:p>
            <a:pPr lvl="1"/>
            <a:r>
              <a:rPr lang="en-US" altLang="zh-CN" dirty="0"/>
              <a:t>Time: 10:00am ~ 11:59am, ET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Date: Apr 9, May7</a:t>
            </a:r>
          </a:p>
          <a:p>
            <a:pPr lvl="1"/>
            <a:r>
              <a:rPr lang="en-US" altLang="zh-CN" dirty="0"/>
              <a:t>Time: 6:00pm ~ 8:00pm, ET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Goal for May meeting</a:t>
            </a:r>
            <a:endParaRPr lang="en-US" altLang="zh-CN" dirty="0"/>
          </a:p>
          <a:p>
            <a:pPr lvl="1"/>
            <a:r>
              <a:rPr lang="en-US" altLang="zh-CN" dirty="0" smtClean="0"/>
              <a:t>Develop FRD and SFD</a:t>
            </a:r>
          </a:p>
          <a:p>
            <a:pPr lvl="1"/>
            <a:r>
              <a:rPr lang="en-US" altLang="zh-CN" dirty="0" smtClean="0"/>
              <a:t>Call for technical submissions for FRD and SFD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E925157-1A30-425D-8968-13D2240892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BBDFAEF7-10ED-486D-A0CB-86AD6331A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56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1790</TotalTime>
  <Words>630</Words>
  <Application>Microsoft Office PowerPoint</Application>
  <PresentationFormat>全屏显示(4:3)</PresentationFormat>
  <Paragraphs>125</Paragraphs>
  <Slides>8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 Unicode MS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TGbd Closing Report – Vancouver, Canada</vt:lpstr>
      <vt:lpstr>Abstract</vt:lpstr>
      <vt:lpstr>Completed work items in the week</vt:lpstr>
      <vt:lpstr>Motion for Liaison Response</vt:lpstr>
      <vt:lpstr>Tech submissions for the week</vt:lpstr>
      <vt:lpstr>Approved TG Document</vt:lpstr>
      <vt:lpstr>Timeline (unchanged)</vt:lpstr>
      <vt:lpstr>Teleconferences and Goal for May meeting</vt:lpstr>
    </vt:vector>
  </TitlesOfParts>
  <Company>Qualcomm Technologies,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SG Closing Report - Warsaw</dc:title>
  <dc:subject>Report</dc:subject>
  <dc:creator>Jon Rosdahl</dc:creator>
  <dc:description>Jon Rosdahl (Qualcomm)</dc:description>
  <cp:lastModifiedBy>孙波10013985</cp:lastModifiedBy>
  <cp:revision>86</cp:revision>
  <cp:lastPrinted>1601-01-01T00:00:00Z</cp:lastPrinted>
  <dcterms:created xsi:type="dcterms:W3CDTF">2018-05-10T16:46:51Z</dcterms:created>
  <dcterms:modified xsi:type="dcterms:W3CDTF">2019-03-15T00:58:52Z</dcterms:modified>
  <cp:category>May 2018</cp:category>
</cp:coreProperties>
</file>