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3"/>
  </p:notesMasterIdLst>
  <p:handoutMasterIdLst>
    <p:handoutMasterId r:id="rId64"/>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60" r:id="rId35"/>
    <p:sldId id="361" r:id="rId36"/>
    <p:sldId id="362" r:id="rId37"/>
    <p:sldId id="363" r:id="rId38"/>
    <p:sldId id="366" r:id="rId39"/>
    <p:sldId id="367" r:id="rId40"/>
    <p:sldId id="368" r:id="rId41"/>
    <p:sldId id="369" r:id="rId42"/>
    <p:sldId id="370"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60"/>
            <p14:sldId id="361"/>
            <p14:sldId id="362"/>
            <p14:sldId id="363"/>
            <p14:sldId id="366"/>
            <p14:sldId id="367"/>
            <p14:sldId id="368"/>
            <p14:sldId id="369"/>
            <p14:sldId id="370"/>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5914" autoAdjust="0"/>
  </p:normalViewPr>
  <p:slideViewPr>
    <p:cSldViewPr>
      <p:cViewPr varScale="1">
        <p:scale>
          <a:sx n="99" d="100"/>
          <a:sy n="99" d="100"/>
        </p:scale>
        <p:origin x="1002" y="7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9/18/2019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341"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September</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#27 </a:t>
            </a:r>
            <a:r>
              <a:rPr lang="en-US" dirty="0"/>
              <a:t>-- </a:t>
            </a:r>
            <a:r>
              <a:rPr lang="en-US" dirty="0" smtClean="0"/>
              <a:t>#</a:t>
            </a:r>
            <a:r>
              <a:rPr lang="en-US" dirty="0" smtClean="0"/>
              <a:t>xx</a:t>
            </a:r>
            <a:endParaRPr lang="en-US" dirty="0"/>
          </a:p>
          <a:p>
            <a:endParaRPr lang="en-US" dirty="0"/>
          </a:p>
          <a:p>
            <a:r>
              <a:rPr lang="en-US" dirty="0" smtClean="0"/>
              <a:t>Hanoi</a:t>
            </a:r>
            <a:r>
              <a:rPr lang="en-US" dirty="0" smtClean="0"/>
              <a:t>, Vietnam</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 xmlns:a16="http://schemas.microsoft.com/office/drawing/2014/main"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880821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888419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29</a:t>
            </a:r>
            <a:br>
              <a:rPr lang="en-US" altLang="zh-CN" dirty="0" smtClean="0"/>
            </a:br>
            <a:r>
              <a:rPr lang="en-US" altLang="zh-CN" sz="2400" dirty="0" smtClean="0"/>
              <a:t>(DCN:11-19/1162r0)</a:t>
            </a:r>
            <a:endParaRPr lang="en-US" altLang="zh-CN" sz="2400" dirty="0" smtClean="0"/>
          </a:p>
        </p:txBody>
      </p:sp>
    </p:spTree>
    <p:extLst>
      <p:ext uri="{BB962C8B-B14F-4D97-AF65-F5344CB8AC3E}">
        <p14:creationId xmlns:p14="http://schemas.microsoft.com/office/powerpoint/2010/main" val="36224738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977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4046239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that indicates the </a:t>
            </a:r>
            <a:r>
              <a:rPr lang="en-US" dirty="0" err="1"/>
              <a:t>Midamble</a:t>
            </a:r>
            <a:r>
              <a:rPr lang="en-US" dirty="0"/>
              <a:t> periodicity in 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32</a:t>
            </a:r>
            <a:br>
              <a:rPr lang="en-US" altLang="zh-CN" dirty="0" smtClean="0"/>
            </a:br>
            <a:r>
              <a:rPr lang="en-US" altLang="zh-CN" sz="2400" dirty="0"/>
              <a:t>(DCN: </a:t>
            </a:r>
            <a:r>
              <a:rPr lang="en-US" sz="2400" dirty="0"/>
              <a:t>11-19/1151r3)</a:t>
            </a:r>
            <a:endParaRPr lang="en-US" altLang="zh-CN" sz="2400" dirty="0" smtClean="0"/>
          </a:p>
        </p:txBody>
      </p:sp>
    </p:spTree>
    <p:extLst>
      <p:ext uri="{BB962C8B-B14F-4D97-AF65-F5344CB8AC3E}">
        <p14:creationId xmlns:p14="http://schemas.microsoft.com/office/powerpoint/2010/main" val="33282894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4145946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0802846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35</a:t>
            </a:r>
            <a:br>
              <a:rPr lang="en-US" altLang="zh-CN" dirty="0" smtClean="0"/>
            </a:br>
            <a:r>
              <a:rPr lang="en-US" altLang="zh-CN" sz="2400" dirty="0" smtClean="0"/>
              <a:t>(DCN:11-19/1502r1 )</a:t>
            </a:r>
            <a:endParaRPr lang="en-US" altLang="zh-CN" sz="2400" dirty="0" smtClean="0"/>
          </a:p>
        </p:txBody>
      </p:sp>
    </p:spTree>
    <p:extLst>
      <p:ext uri="{BB962C8B-B14F-4D97-AF65-F5344CB8AC3E}">
        <p14:creationId xmlns:p14="http://schemas.microsoft.com/office/powerpoint/2010/main" val="39900314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36</a:t>
            </a:r>
            <a:br>
              <a:rPr lang="en-US" altLang="zh-CN" dirty="0" smtClean="0"/>
            </a:br>
            <a:r>
              <a:rPr lang="en-US" altLang="zh-CN" sz="2400" dirty="0" smtClean="0"/>
              <a:t>(DCN:11-19/1502r1 )</a:t>
            </a:r>
            <a:endParaRPr lang="en-US" altLang="zh-CN" sz="2400" dirty="0" smtClean="0"/>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37</a:t>
            </a:r>
            <a:br>
              <a:rPr lang="en-US" altLang="zh-CN" dirty="0" smtClean="0"/>
            </a:br>
            <a:r>
              <a:rPr lang="en-US" altLang="zh-CN" sz="2400" dirty="0" smtClean="0"/>
              <a:t>(DCN:11-19/1503r1 )</a:t>
            </a:r>
            <a:endParaRPr lang="en-US" altLang="zh-CN" sz="2400" dirty="0" smtClean="0"/>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a:t>
            </a:r>
            <a:r>
              <a:rPr lang="en-US" altLang="zh-CN" dirty="0" smtClean="0"/>
              <a:t>38</a:t>
            </a:r>
            <a:br>
              <a:rPr lang="en-US" altLang="zh-CN" dirty="0" smtClean="0"/>
            </a:br>
            <a:r>
              <a:rPr lang="en-US" altLang="zh-CN" sz="2400" dirty="0" smtClean="0"/>
              <a:t>(DCN:1503r2 )</a:t>
            </a:r>
            <a:endParaRPr lang="en-US" altLang="zh-CN" sz="2400" dirty="0" smtClean="0"/>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a:t>
            </a:r>
            <a:r>
              <a:rPr lang="en-US" altLang="zh-CN" dirty="0" smtClean="0"/>
              <a:t>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period</a:t>
            </a:r>
            <a:r>
              <a:rPr lang="en-US" dirty="0" smtClean="0"/>
              <a:t>.”</a:t>
            </a:r>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#40</a:t>
            </a:r>
            <a:r>
              <a:rPr lang="en-US" altLang="zh-CN" dirty="0" smtClean="0"/>
              <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periods is 4.”</a:t>
            </a:r>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#41</a:t>
            </a:r>
            <a:r>
              <a:rPr lang="en-US" altLang="zh-CN" dirty="0" smtClean="0"/>
              <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a:t>
            </a:r>
            <a:r>
              <a:rPr lang="en-US" altLang="zh-CN" dirty="0" smtClean="0"/>
              <a:t>#43</a:t>
            </a:r>
            <a:r>
              <a:rPr lang="en-US" altLang="zh-CN" dirty="0" smtClean="0"/>
              <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#44</a:t>
            </a:r>
            <a:br>
              <a:rPr lang="en-US" altLang="zh-CN" dirty="0" smtClean="0"/>
            </a:br>
            <a:r>
              <a:rPr lang="en-US" altLang="zh-CN" sz="2400" dirty="0" smtClean="0"/>
              <a:t>(DCN:11-19/1480r2)</a:t>
            </a:r>
            <a:endParaRPr lang="en-US" altLang="zh-CN" sz="2400" dirty="0" smtClean="0"/>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#45</a:t>
            </a:r>
            <a:br>
              <a:rPr lang="en-US" altLang="zh-CN" dirty="0" smtClean="0"/>
            </a:br>
            <a:r>
              <a:rPr lang="en-US" altLang="zh-CN" sz="2400" dirty="0" smtClean="0"/>
              <a:t>(DCN:11-19/1478r2)</a:t>
            </a:r>
            <a:endParaRPr lang="en-US" altLang="zh-CN" sz="2400" dirty="0" smtClean="0"/>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NGV-SIG field carries information required to interpret 11bd PPDU. The NGV-SIG field is composed of 24 data bits.</a:t>
            </a:r>
            <a:endParaRPr lang="en-US" sz="3200" dirty="0"/>
          </a:p>
          <a:p>
            <a:pPr lvl="1" latinLnBrk="1"/>
            <a:r>
              <a:rPr lang="en-US" dirty="0"/>
              <a:t>The contents for 24 data bits are TBD</a:t>
            </a:r>
            <a:r>
              <a:rPr lang="ko-KR" altLang="en-US" dirty="0"/>
              <a:t>”</a:t>
            </a:r>
            <a:endParaRPr lang="en-US" sz="3200" dirty="0"/>
          </a:p>
          <a:p>
            <a:pPr lvl="1" latinLnBrk="1"/>
            <a:r>
              <a:rPr lang="en-US" dirty="0"/>
              <a:t>The NGV-SIG symbol shall be BCC encoded at rate, R = 1/2, be interleaved,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#46</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NGV-SIG</a:t>
            </a:r>
            <a:r>
              <a:rPr lang="en-US" dirty="0" smtClean="0"/>
              <a:t>.”</a:t>
            </a:r>
            <a:endParaRPr lang="en-US"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#47</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#48</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#49</a:t>
            </a:r>
            <a:br>
              <a:rPr lang="en-US" altLang="zh-CN" dirty="0" smtClean="0"/>
            </a:br>
            <a:r>
              <a:rPr lang="en-US" altLang="zh-CN" sz="2400" dirty="0" smtClean="0"/>
              <a:t>(DCN:11-19/1485r2)</a:t>
            </a:r>
            <a:endParaRPr lang="en-US" altLang="zh-CN" sz="2400" dirty="0" smtClean="0"/>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#50</a:t>
            </a:r>
            <a:br>
              <a:rPr lang="en-US" altLang="zh-CN" dirty="0" smtClean="0"/>
            </a:br>
            <a:r>
              <a:rPr lang="en-US" altLang="zh-CN" sz="2400" dirty="0" smtClean="0"/>
              <a:t>(DCN:11-19/1471r1)</a:t>
            </a:r>
            <a:endParaRPr lang="en-US" altLang="zh-CN" sz="2400" dirty="0" smtClean="0"/>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#51</a:t>
            </a:r>
            <a:br>
              <a:rPr lang="en-US" altLang="zh-CN" dirty="0" smtClean="0"/>
            </a:br>
            <a:r>
              <a:rPr lang="en-US" altLang="zh-CN" sz="2400" dirty="0" smtClean="0"/>
              <a:t>(DCN:11-19/1471r1)</a:t>
            </a:r>
            <a:endParaRPr lang="en-US" altLang="zh-CN" sz="2400" dirty="0" smtClean="0"/>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#52</a:t>
            </a:r>
            <a:br>
              <a:rPr lang="en-US" altLang="zh-CN" dirty="0" smtClean="0"/>
            </a:br>
            <a:r>
              <a:rPr lang="en-US" altLang="zh-CN" sz="2400" dirty="0" smtClean="0"/>
              <a:t>(DCN:11-19/1473r1)</a:t>
            </a:r>
            <a:endParaRPr lang="en-US" altLang="zh-CN" sz="2400" dirty="0" smtClean="0"/>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#53</a:t>
            </a:r>
            <a:br>
              <a:rPr lang="en-US" altLang="zh-CN" dirty="0" smtClean="0"/>
            </a:br>
            <a:r>
              <a:rPr lang="en-US" altLang="zh-CN" sz="2400" dirty="0" smtClean="0"/>
              <a:t>(DCN:11-19/1473r1)</a:t>
            </a:r>
            <a:endParaRPr lang="en-US" altLang="zh-CN" sz="2400" dirty="0" smtClean="0"/>
          </a:p>
        </p:txBody>
      </p:sp>
      <p:pic>
        <p:nvPicPr>
          <p:cNvPr id="8" name="Picture 7"/>
          <p:cNvPicPr>
            <a:picLocks noChangeAspect="1"/>
          </p:cNvPicPr>
          <p:nvPr/>
        </p:nvPicPr>
        <p:blipFill>
          <a:blip r:embed="rId2"/>
          <a:stretch>
            <a:fillRect/>
          </a:stretch>
        </p:blipFill>
        <p:spPr>
          <a:xfrm>
            <a:off x="827584" y="2712795"/>
            <a:ext cx="8316416" cy="1590704"/>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a:t>
            </a:r>
            <a:r>
              <a:rPr lang="en-US" altLang="zh-CN" dirty="0" smtClean="0"/>
              <a:t>#54</a:t>
            </a:r>
            <a:br>
              <a:rPr lang="en-US" altLang="zh-CN" dirty="0" smtClean="0"/>
            </a:br>
            <a:r>
              <a:rPr lang="en-US" altLang="zh-CN" sz="2400" dirty="0" smtClean="0"/>
              <a:t>(DCN:11-19/1484r3)</a:t>
            </a:r>
            <a:endParaRPr lang="en-US" altLang="zh-CN" sz="2400" dirty="0" smtClean="0"/>
          </a:p>
        </p:txBody>
      </p:sp>
    </p:spTree>
    <p:extLst>
      <p:ext uri="{BB962C8B-B14F-4D97-AF65-F5344CB8AC3E}">
        <p14:creationId xmlns:p14="http://schemas.microsoft.com/office/powerpoint/2010/main" val="241010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8222</TotalTime>
  <Words>3093</Words>
  <Application>Microsoft Office PowerPoint</Application>
  <PresentationFormat>On-screen Show (4:3)</PresentationFormat>
  <Paragraphs>672</Paragraphs>
  <Slides>60</Slides>
  <Notes>2</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60</vt:i4>
      </vt:variant>
    </vt:vector>
  </HeadingPairs>
  <TitlesOfParts>
    <vt:vector size="73"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238</cp:revision>
  <cp:lastPrinted>1601-01-01T00:00:00Z</cp:lastPrinted>
  <dcterms:created xsi:type="dcterms:W3CDTF">2019-01-14T15:07:49Z</dcterms:created>
  <dcterms:modified xsi:type="dcterms:W3CDTF">2019-09-19T05:04:35Z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2019-09-19 05:04:35Z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