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3" r:id="rId4"/>
    <p:sldId id="329" r:id="rId5"/>
    <p:sldId id="330" r:id="rId6"/>
    <p:sldId id="331" r:id="rId7"/>
    <p:sldId id="332" r:id="rId8"/>
    <p:sldId id="333" r:id="rId9"/>
    <p:sldId id="334" r:id="rId10"/>
    <p:sldId id="335" r:id="rId11"/>
    <p:sldId id="336" r:id="rId12"/>
    <p:sldId id="337" r:id="rId13"/>
    <p:sldId id="341" r:id="rId14"/>
    <p:sldId id="342" r:id="rId15"/>
    <p:sldId id="343" r:id="rId16"/>
    <p:sldId id="344" r:id="rId17"/>
    <p:sldId id="345" r:id="rId18"/>
    <p:sldId id="346" r:id="rId19"/>
    <p:sldId id="347" r:id="rId20"/>
    <p:sldId id="348" r:id="rId21"/>
    <p:sldId id="350" r:id="rId22"/>
    <p:sldId id="349" r:id="rId23"/>
    <p:sldId id="351" r:id="rId24"/>
    <p:sldId id="352" r:id="rId25"/>
    <p:sldId id="353" r:id="rId26"/>
    <p:sldId id="354" r:id="rId27"/>
    <p:sldId id="355" r:id="rId28"/>
    <p:sldId id="356" r:id="rId29"/>
    <p:sldId id="357" r:id="rId30"/>
    <p:sldId id="358" r:id="rId31"/>
    <p:sldId id="359" r:id="rId32"/>
    <p:sldId id="360"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 id="3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5914" autoAdjust="0"/>
  </p:normalViewPr>
  <p:slideViewPr>
    <p:cSldViewPr>
      <p:cViewPr varScale="1">
        <p:scale>
          <a:sx n="66" d="100"/>
          <a:sy n="66" d="100"/>
        </p:scale>
        <p:origin x="970" y="53"/>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235"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#xx</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NSD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p>
              <a:p>
                <a:pPr>
                  <a:defRPr/>
                </a:pPr>
                <a:r>
                  <a:rPr lang="en-US" dirty="0" smtClean="0"/>
                  <a:t>Result:</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600"/>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PPDU 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a:t>
            </a:r>
            <a:r>
              <a:rPr lang="en-US" smtClean="0"/>
              <a:t>repeated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a:t>
            </a:r>
            <a:r>
              <a:rPr lang="en-US" dirty="0" err="1" smtClean="0"/>
              <a:t>Alessio</a:t>
            </a:r>
            <a:r>
              <a:rPr lang="en-US" dirty="0" smtClean="0"/>
              <a:t> </a:t>
            </a:r>
            <a:r>
              <a:rPr lang="en-US" dirty="0" err="1" smtClean="0"/>
              <a:t>Filippi</a:t>
            </a:r>
            <a:endParaRPr lang="en-US" dirty="0" smtClean="0"/>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provide at least one mode of channel access that provides improved transmission 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a:t>
            </a:r>
            <a:r>
              <a:rPr lang="en-US" altLang="zh-CN" dirty="0" smtClean="0"/>
              <a:t>23</a:t>
            </a:r>
            <a:endParaRPr lang="en-US" altLang="zh-CN" dirty="0" smtClean="0"/>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smtClean="0"/>
              <a:t>Rui Cao</a:t>
            </a:r>
            <a:endParaRPr lang="en-US" dirty="0" smtClean="0"/>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a:t>
            </a:r>
            <a:r>
              <a:rPr lang="en-US" altLang="zh-CN" dirty="0" smtClean="0"/>
              <a:t>24</a:t>
            </a:r>
            <a:endParaRPr lang="en-US" altLang="zh-CN" dirty="0" smtClean="0"/>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smtClean="0"/>
              <a:t>Rui Cao</a:t>
            </a:r>
            <a:endParaRPr lang="en-US" dirty="0" smtClean="0"/>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a:t>
            </a:r>
            <a:r>
              <a:rPr lang="en-US" altLang="zh-CN" dirty="0" smtClean="0"/>
              <a:t>25</a:t>
            </a:r>
            <a:endParaRPr lang="en-US" altLang="zh-CN" dirty="0" smtClean="0"/>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endParaRPr lang="en-US" dirty="0" smtClean="0"/>
          </a:p>
          <a:p>
            <a:pPr>
              <a:defRPr/>
            </a:pPr>
            <a:r>
              <a:rPr lang="en-US" dirty="0" smtClean="0"/>
              <a:t>Mover</a:t>
            </a:r>
            <a:r>
              <a:rPr lang="en-US" dirty="0"/>
              <a:t>: </a:t>
            </a:r>
            <a:r>
              <a:rPr lang="en-US" dirty="0" smtClean="0"/>
              <a:t> </a:t>
            </a:r>
            <a:r>
              <a:rPr lang="en-US" dirty="0" smtClean="0"/>
              <a:t>Rui Cao</a:t>
            </a:r>
            <a:endParaRPr lang="en-US" dirty="0" smtClean="0"/>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a:t>
            </a:r>
            <a:r>
              <a:rPr lang="en-US" altLang="zh-CN" dirty="0" smtClean="0"/>
              <a:t>26</a:t>
            </a:r>
            <a:endParaRPr lang="en-US" altLang="zh-CN" dirty="0" smtClean="0"/>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smtClean="0"/>
              <a:t>Rui Cao</a:t>
            </a:r>
            <a:endParaRPr lang="en-US" dirty="0" smtClean="0"/>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a:t>
            </a:r>
            <a:r>
              <a:rPr lang="en-US" altLang="zh-CN" dirty="0" smtClean="0"/>
              <a:t>27</a:t>
            </a:r>
            <a:endParaRPr lang="en-US" altLang="zh-CN" dirty="0" smtClean="0"/>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endParaRPr lang="en-US" dirty="0" smtClean="0"/>
          </a:p>
          <a:p>
            <a:pPr>
              <a:defRPr/>
            </a:pPr>
            <a:r>
              <a:rPr lang="en-US" dirty="0" smtClean="0"/>
              <a:t>Mover</a:t>
            </a:r>
            <a:r>
              <a:rPr lang="en-US" dirty="0"/>
              <a:t>: </a:t>
            </a:r>
            <a:endParaRPr lang="en-US" dirty="0" smtClean="0"/>
          </a:p>
          <a:p>
            <a:pPr>
              <a:defRPr/>
            </a:pPr>
            <a:r>
              <a:rPr lang="en-US" dirty="0" smtClean="0"/>
              <a:t>Second: </a:t>
            </a:r>
          </a:p>
          <a:p>
            <a:pPr>
              <a:defRPr/>
            </a:pPr>
            <a:r>
              <a:rPr lang="en-US" dirty="0" smtClean="0"/>
              <a:t>Result: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91086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6981</TotalTime>
  <Words>1615</Words>
  <Application>Microsoft Office PowerPoint</Application>
  <PresentationFormat>On-screen Show (4:3)</PresentationFormat>
  <Paragraphs>357</Paragraphs>
  <Slides>32</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Arial Unicode MS</vt:lpstr>
      <vt:lpstr>MS Gothic</vt:lpstr>
      <vt:lpstr>MS PGothic</vt:lpstr>
      <vt:lpstr>Arial</vt:lpstr>
      <vt:lpstr>Cambria Math</vt:lpstr>
      <vt:lpstr>Gulim</vt:lpstr>
      <vt:lpstr>Times New Roman</vt:lpstr>
      <vt:lpstr>802-11-BCS-Chair-Slides-Template</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FRD&amp;SFD Motion #27</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133</cp:revision>
  <cp:lastPrinted>1601-01-01T00:00:00Z</cp:lastPrinted>
  <dcterms:created xsi:type="dcterms:W3CDTF">2019-01-14T15:07:49Z</dcterms:created>
  <dcterms:modified xsi:type="dcterms:W3CDTF">2019-07-18T12:58:25Z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b1fd708c-2141-46e9-a4c2-9dbb2f944f3f</vt:lpwstr>
  </property>
  <property fmtid="{D5CDD505-2E9C-101B-9397-08002B2CF9AE}" pid="3" name="CTP_TimeStamp">
    <vt:lpwstr>2019-07-18 12:58:25Z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