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03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41" r:id="rId14"/>
    <p:sldId id="342" r:id="rId15"/>
    <p:sldId id="343" r:id="rId16"/>
    <p:sldId id="344" r:id="rId17"/>
    <p:sldId id="345" r:id="rId18"/>
    <p:sldId id="346" r:id="rId19"/>
    <p:sldId id="338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3 Vancouver, BC, Canada" id="{A571B865-5D7B-4041-980E-8AE3B82F79D3}">
          <p14:sldIdLst>
            <p14:sldId id="303"/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  <p14:section name="2019-5 Atlanta, GA, USA" id="{C8004D1A-F92A-D14B-BC6F-03E6AA5A2C45}">
          <p14:sldIdLst>
            <p14:sldId id="336"/>
            <p14:sldId id="337"/>
            <p14:sldId id="341"/>
            <p14:sldId id="342"/>
            <p14:sldId id="343"/>
            <p14:sldId id="344"/>
            <p14:sldId id="345"/>
            <p14:sldId id="346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71" autoAdjust="0"/>
    <p:restoredTop sz="95914" autoAdjust="0"/>
  </p:normalViewPr>
  <p:slideViewPr>
    <p:cSldViewPr>
      <p:cViewPr varScale="1">
        <p:scale>
          <a:sx n="96" d="100"/>
          <a:sy n="96" d="100"/>
        </p:scale>
        <p:origin x="160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1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802.11-19/0514r3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 smtClean="0"/>
              <a:t>TGbd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47349"/>
              </p:ext>
            </p:extLst>
          </p:nvPr>
        </p:nvGraphicFramePr>
        <p:xfrm>
          <a:off x="508000" y="2290763"/>
          <a:ext cx="79994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4" imgW="8267030" imgH="2515421" progId="Word.Document.8">
                  <p:embed/>
                </p:oleObj>
              </mc:Choice>
              <mc:Fallback>
                <p:oleObj name="Document" r:id="rId4" imgW="8267030" imgH="25154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90763"/>
                        <a:ext cx="7999413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defRPr/>
            </a:pPr>
            <a:r>
              <a:rPr lang="en-US" dirty="0"/>
              <a:t>“An </a:t>
            </a:r>
            <a:r>
              <a:rPr lang="en-US" dirty="0" smtClean="0"/>
              <a:t>11bd </a:t>
            </a:r>
            <a:r>
              <a:rPr lang="en-US" dirty="0"/>
              <a:t>STA shall indicate the NGV capability in MAC level, when transmitting an 11p PPDU”</a:t>
            </a:r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dirty="0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8A43ED3A-D24C-4EF7-903F-D3E4B1FE1F3D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5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MaY</a:t>
            </a:r>
            <a:r>
              <a:rPr lang="en-US" dirty="0" smtClean="0"/>
              <a:t>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#8 </a:t>
            </a:r>
            <a:r>
              <a:rPr lang="en-US" dirty="0"/>
              <a:t>-- </a:t>
            </a:r>
            <a:r>
              <a:rPr lang="en-US" dirty="0" smtClean="0"/>
              <a:t>#15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Atlanta</a:t>
            </a:r>
            <a:r>
              <a:rPr lang="en-US" dirty="0" smtClean="0"/>
              <a:t>, GA, </a:t>
            </a:r>
            <a:r>
              <a:rPr lang="en-US" dirty="0"/>
              <a:t>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20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#8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 lvl="0" latinLnBrk="1"/>
            <a:r>
              <a:rPr lang="en-US" dirty="0"/>
              <a:t>Move to add the following text to section 3 in 11bd SFD </a:t>
            </a:r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11bd shall support the same subcarrier spacing in both 10 MHz PPDU and 20MHz PPDU</a:t>
            </a:r>
            <a:r>
              <a:rPr lang="ko-KR" altLang="en-US" dirty="0"/>
              <a:t>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/>
              <a:t>Dongguk</a:t>
            </a:r>
            <a:r>
              <a:rPr lang="en-US" dirty="0"/>
              <a:t> </a:t>
            </a:r>
            <a:r>
              <a:rPr lang="en-US" dirty="0" smtClean="0"/>
              <a:t>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04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#9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 lvl="0" latinLnBrk="1"/>
            <a:r>
              <a:rPr lang="en-US" dirty="0"/>
              <a:t>Move to add the following text to section 3 in 11bd SFD</a:t>
            </a:r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11bd PPDU includes a NGV-Signal field to indicate the transmission information</a:t>
            </a:r>
            <a:r>
              <a:rPr lang="ko-KR" altLang="en-US" dirty="0"/>
              <a:t>”</a:t>
            </a:r>
            <a:endParaRPr lang="en-US" dirty="0"/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 The location of NGV-SIG field is TBD</a:t>
            </a:r>
            <a:r>
              <a:rPr lang="ko-KR" altLang="en-US" dirty="0"/>
              <a:t>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/>
              <a:t>Dongguk</a:t>
            </a:r>
            <a:r>
              <a:rPr lang="en-US" dirty="0"/>
              <a:t> </a:t>
            </a:r>
            <a:r>
              <a:rPr lang="en-US" dirty="0" smtClean="0"/>
              <a:t>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230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#10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pPr lvl="0" latinLnBrk="1"/>
            <a:r>
              <a:rPr lang="en-US" dirty="0"/>
              <a:t>Move to add the following text to section 3 in 11bd SFD</a:t>
            </a:r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11bd PPDU design shall support </a:t>
            </a:r>
            <a:r>
              <a:rPr lang="en-US" dirty="0" err="1"/>
              <a:t>Midamble</a:t>
            </a:r>
            <a:r>
              <a:rPr lang="en-US" dirty="0"/>
              <a:t>(s) in Data </a:t>
            </a:r>
            <a:r>
              <a:rPr lang="en-US" dirty="0" smtClean="0"/>
              <a:t>   field</a:t>
            </a:r>
            <a:r>
              <a:rPr lang="en-US" dirty="0"/>
              <a:t>.</a:t>
            </a:r>
          </a:p>
          <a:p>
            <a:pPr latinLnBrk="1"/>
            <a:r>
              <a:rPr lang="en-US" dirty="0" smtClean="0"/>
              <a:t>	</a:t>
            </a:r>
            <a:r>
              <a:rPr lang="en-US" dirty="0" err="1" smtClean="0"/>
              <a:t>Midamble</a:t>
            </a:r>
            <a:r>
              <a:rPr lang="en-US" dirty="0" smtClean="0"/>
              <a:t> </a:t>
            </a:r>
            <a:r>
              <a:rPr lang="en-US" dirty="0"/>
              <a:t>is composed by long training field, with </a:t>
            </a:r>
            <a:r>
              <a:rPr lang="en-US" dirty="0" smtClean="0"/>
              <a:t>       design TBD.</a:t>
            </a:r>
            <a:endParaRPr lang="en-US" dirty="0"/>
          </a:p>
          <a:p>
            <a:pPr latinLnBrk="1"/>
            <a:r>
              <a:rPr lang="en-US" dirty="0" smtClean="0"/>
              <a:t>	</a:t>
            </a:r>
            <a:r>
              <a:rPr lang="en-US" dirty="0" err="1" smtClean="0"/>
              <a:t>Midamble</a:t>
            </a:r>
            <a:r>
              <a:rPr lang="en-US" dirty="0" smtClean="0"/>
              <a:t> </a:t>
            </a:r>
            <a:r>
              <a:rPr lang="en-US" dirty="0"/>
              <a:t>periodicity is </a:t>
            </a:r>
            <a:r>
              <a:rPr lang="en-US" dirty="0" smtClean="0"/>
              <a:t>TBD. </a:t>
            </a:r>
            <a:r>
              <a:rPr lang="ko-KR" altLang="en-US" dirty="0"/>
              <a:t>“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/>
              <a:t>Dongguk</a:t>
            </a:r>
            <a:r>
              <a:rPr lang="en-US" dirty="0"/>
              <a:t> </a:t>
            </a:r>
            <a:r>
              <a:rPr lang="en-US" dirty="0" smtClean="0"/>
              <a:t>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8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#11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3.1 of the SFD:</a:t>
            </a:r>
          </a:p>
          <a:p>
            <a:r>
              <a:rPr lang="en-US" dirty="0" smtClean="0"/>
              <a:t>“11bd </a:t>
            </a:r>
            <a:r>
              <a:rPr lang="en-US" dirty="0"/>
              <a:t>devices shall support 256 QAM. The 256 QAM constellation mapping is the same as that defined in 21.3.10.9 (Constellation mapping</a:t>
            </a:r>
            <a:r>
              <a:rPr lang="en-US" dirty="0" smtClean="0"/>
              <a:t>)”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smtClean="0"/>
              <a:t>Hongyuan Zhang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416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#12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3.1 of the SFD:</a:t>
            </a:r>
          </a:p>
          <a:p>
            <a:r>
              <a:rPr lang="en-US" dirty="0" smtClean="0"/>
              <a:t>“11bd </a:t>
            </a:r>
            <a:r>
              <a:rPr lang="en-US" dirty="0"/>
              <a:t>devices shall support LDPC codes, with the same code structure and coding methods as defined in 19.3.11.7 (LDPC Codes</a:t>
            </a:r>
            <a:r>
              <a:rPr lang="en-US" dirty="0" smtClean="0"/>
              <a:t>)”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Hongyuan Zhang</a:t>
            </a:r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433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#13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3.1 of the SFD:</a:t>
            </a:r>
          </a:p>
          <a:p>
            <a:r>
              <a:rPr lang="en-US" dirty="0" smtClean="0"/>
              <a:t>“10MHz </a:t>
            </a:r>
            <a:r>
              <a:rPr lang="en-US" dirty="0"/>
              <a:t>11bd Data symbol shall use 11ac 20MHz OFDM numerology. </a:t>
            </a:r>
            <a:r>
              <a:rPr lang="en-US" dirty="0" smtClean="0"/>
              <a:t>“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/>
              <a:t>Prashant Sharma</a:t>
            </a:r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25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</a:t>
            </a:r>
            <a:r>
              <a:rPr lang="en-US" altLang="zh-CN" dirty="0" smtClean="0"/>
              <a:t>#14</a:t>
            </a:r>
            <a:endParaRPr lang="en-US" altLang="zh-CN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 in 11bd SFD </a:t>
            </a:r>
          </a:p>
          <a:p>
            <a:r>
              <a:rPr lang="en-US" dirty="0"/>
              <a:t>“11bd device operating on 10MHz bandwidth and 11bd device operating on 20MHz bandwidth can coexist in a 20MHz </a:t>
            </a:r>
            <a:r>
              <a:rPr lang="en-US" dirty="0" smtClean="0"/>
              <a:t>channel.”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Insun</a:t>
            </a:r>
            <a:r>
              <a:rPr lang="en-US" dirty="0" smtClean="0"/>
              <a:t> Jang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366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8CFA20-DDD5-4FBA-90EE-6AD9555B7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85800"/>
            <a:ext cx="8352928" cy="1065213"/>
          </a:xfrm>
        </p:spPr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#15</a:t>
            </a:r>
            <a:br>
              <a:rPr lang="en-US" dirty="0" smtClean="0"/>
            </a:br>
            <a:r>
              <a:rPr lang="en-US" sz="2000" dirty="0" smtClean="0"/>
              <a:t>[</a:t>
            </a:r>
            <a:r>
              <a:rPr lang="en-US" sz="2000" dirty="0" smtClean="0">
                <a:solidFill>
                  <a:srgbClr val="C00000"/>
                </a:solidFill>
              </a:rPr>
              <a:t>Will be withdrawn if there is no time to present the related contribution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0E32BB-F51F-4707-ADAF-FEADCABF8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1" y="1700808"/>
            <a:ext cx="7770813" cy="4774605"/>
          </a:xfrm>
        </p:spPr>
        <p:txBody>
          <a:bodyPr/>
          <a:lstStyle/>
          <a:p>
            <a:pPr marL="0" indent="0"/>
            <a:r>
              <a:rPr lang="en-US" dirty="0" smtClean="0"/>
              <a:t>Move to add </a:t>
            </a:r>
            <a:r>
              <a:rPr lang="en-US" dirty="0"/>
              <a:t>the following text into Section 3.4 </a:t>
            </a:r>
            <a:r>
              <a:rPr lang="en-US" dirty="0" smtClean="0"/>
              <a:t>in the 11bd SFD.</a:t>
            </a:r>
            <a:endParaRPr lang="en-US" dirty="0"/>
          </a:p>
          <a:p>
            <a:pPr marL="342900" lvl="1" indent="0"/>
            <a:r>
              <a:rPr lang="en-US" dirty="0"/>
              <a:t>“NGV (and subsequent) capabilities shall be indicated </a:t>
            </a:r>
            <a:r>
              <a:rPr lang="en-US" dirty="0" smtClean="0"/>
              <a:t>by adding a Capability Indication Increment value to the calculated duration value for use in the duration fields of frames transmitted within legacy</a:t>
            </a:r>
            <a:r>
              <a:rPr lang="en-US" dirty="0"/>
              <a:t>-compatible </a:t>
            </a:r>
            <a:r>
              <a:rPr lang="en-US" dirty="0" smtClean="0"/>
              <a:t>frame </a:t>
            </a:r>
            <a:r>
              <a:rPr lang="en-US" dirty="0"/>
              <a:t>exchange </a:t>
            </a:r>
            <a:r>
              <a:rPr lang="en-US" dirty="0" smtClean="0"/>
              <a:t>sequences.  The initial CII value assignments shall be as shown on slide 7 of 11-19/0083r2.  The CII usage and interpretation rules shall be based on the material shown on slides 4 and 5 of 11-19/0083r2.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/>
          </a:p>
          <a:p>
            <a:r>
              <a:rPr lang="en-US" dirty="0" smtClean="0"/>
              <a:t>Mover: </a:t>
            </a:r>
            <a:r>
              <a:rPr lang="en-US" dirty="0" smtClean="0"/>
              <a:t>Michael Fischer</a:t>
            </a:r>
            <a:endParaRPr lang="en-US" dirty="0"/>
          </a:p>
          <a:p>
            <a:r>
              <a:rPr lang="en-US" dirty="0" smtClean="0"/>
              <a:t>Second: </a:t>
            </a:r>
            <a:endParaRPr lang="en-US" dirty="0"/>
          </a:p>
          <a:p>
            <a:r>
              <a:rPr lang="en-US" dirty="0" smtClean="0"/>
              <a:t>Result: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4D2202-F9FE-4DFA-9B43-0B8BA02EB5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F77A6DE-DF50-495F-B710-036F11C269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0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Booklet </a:t>
            </a:r>
            <a:r>
              <a:rPr lang="en-GB" dirty="0"/>
              <a:t>for the </a:t>
            </a:r>
            <a:r>
              <a:rPr lang="en-GB" dirty="0" err="1" smtClean="0"/>
              <a:t>TGbd</a:t>
            </a:r>
            <a:r>
              <a:rPr lang="en-GB" dirty="0" smtClean="0"/>
              <a:t> motions related to FRD and SFD.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</a:t>
            </a:r>
            <a:r>
              <a:rPr lang="en-US" dirty="0" smtClean="0"/>
              <a:t>#</a:t>
            </a:r>
            <a:r>
              <a:rPr lang="en-US" dirty="0"/>
              <a:t>7</a:t>
            </a:r>
          </a:p>
          <a:p>
            <a:endParaRPr lang="en-US" dirty="0"/>
          </a:p>
          <a:p>
            <a:r>
              <a:rPr lang="en-US" dirty="0" smtClean="0"/>
              <a:t>Vancouver, BC, </a:t>
            </a:r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</a:t>
            </a:r>
            <a:r>
              <a:rPr lang="en-US" altLang="ko-KR" dirty="0" smtClean="0"/>
              <a:t>to update the 11bd FRD according to the changes captured in document 11-19/0511r1. </a:t>
            </a:r>
            <a:endParaRPr lang="en-US" altLang="ko-KR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Moved: </a:t>
            </a:r>
            <a:r>
              <a:rPr lang="en-US" dirty="0" err="1" smtClean="0"/>
              <a:t>Bahar</a:t>
            </a:r>
            <a:r>
              <a:rPr lang="en-US" dirty="0" smtClean="0"/>
              <a:t> Sadeghi</a:t>
            </a:r>
            <a:endParaRPr lang="en-US" dirty="0"/>
          </a:p>
          <a:p>
            <a:pPr>
              <a:defRPr/>
            </a:pPr>
            <a:r>
              <a:rPr lang="en-US" dirty="0" smtClean="0"/>
              <a:t>Seconded:  Joseph Levy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1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952344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 </a:t>
            </a:r>
            <a:r>
              <a:rPr lang="en-US" altLang="ko-KR" dirty="0" smtClean="0"/>
              <a:t>11bd </a:t>
            </a:r>
            <a:r>
              <a:rPr lang="en-US" altLang="ko-KR" dirty="0"/>
              <a:t>PPDU format includes L-STF, L-LTF, and L-SIG fields as shown in Figure 3.x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L-STF means short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L-LTF means long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L-SIG means signal field of 11p</a:t>
            </a:r>
            <a:r>
              <a:rPr lang="en-US" altLang="ko-KR" dirty="0" smtClean="0"/>
              <a:t>.”</a:t>
            </a:r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Moved: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Seconded: 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33Y/0N/9A, passed</a:t>
            </a:r>
            <a:endParaRPr lang="en-US" strike="sngStrike" dirty="0"/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2EA857FC-794B-4B59-A963-EFE25E92618D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4225925" y="3771900"/>
            <a:ext cx="3587750" cy="45561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ts val="2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2092325" y="3773488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1330325" y="3773488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0730" name="Rectangle 9"/>
          <p:cNvSpPr>
            <a:spLocks noChangeArrowheads="1"/>
          </p:cNvSpPr>
          <p:nvPr/>
        </p:nvSpPr>
        <p:spPr bwMode="auto">
          <a:xfrm>
            <a:off x="3159125" y="3773488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30731" name="직선 화살표 연결선 12"/>
          <p:cNvCxnSpPr>
            <a:cxnSpLocks noChangeShapeType="1"/>
          </p:cNvCxnSpPr>
          <p:nvPr/>
        </p:nvCxnSpPr>
        <p:spPr bwMode="auto">
          <a:xfrm flipV="1">
            <a:off x="1352550" y="4319588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2" name="TextBox 13"/>
          <p:cNvSpPr txBox="1">
            <a:spLocks noChangeArrowheads="1"/>
          </p:cNvSpPr>
          <p:nvPr/>
        </p:nvSpPr>
        <p:spPr bwMode="auto">
          <a:xfrm>
            <a:off x="3692525" y="4291013"/>
            <a:ext cx="9556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  <p:sp>
        <p:nvSpPr>
          <p:cNvPr id="30733" name="TextBox 7"/>
          <p:cNvSpPr txBox="1">
            <a:spLocks noChangeArrowheads="1"/>
          </p:cNvSpPr>
          <p:nvPr/>
        </p:nvSpPr>
        <p:spPr bwMode="auto">
          <a:xfrm>
            <a:off x="3235325" y="4519613"/>
            <a:ext cx="21463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>
                <a:ea typeface="Gulim" pitchFamily="34" charset="-127"/>
              </a:rPr>
              <a:t>Figure 3.x 11bd PPDU format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152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</a:t>
            </a:r>
            <a:r>
              <a:rPr lang="en-US" altLang="ko-KR" dirty="0"/>
              <a:t>11bd supports the 10MHz bandwidth PPDUs.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11bd supports the 20MHz bandwidth PPDUs. </a:t>
            </a:r>
            <a:r>
              <a:rPr lang="en-US" altLang="ko-KR" dirty="0" smtClean="0"/>
              <a:t>”</a:t>
            </a:r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/>
              <a:t>Second: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E76C5445-A24C-4FEC-93A6-9A73C2C9FF3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54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786251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lvl="1">
              <a:defRPr/>
            </a:pPr>
            <a:r>
              <a:rPr lang="en-US" dirty="0" smtClean="0"/>
              <a:t>“</a:t>
            </a:r>
            <a:r>
              <a:rPr lang="en-US" altLang="ko-KR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20MHz bandwidth,  L-STF, L-LTF, and L-SIG for 10MHz PPDU are duplicated as</a:t>
            </a:r>
            <a:r>
              <a:rPr lang="ko-KR" altLang="en-US" dirty="0"/>
              <a:t> </a:t>
            </a:r>
            <a:r>
              <a:rPr lang="en-US" altLang="ko-KR" dirty="0"/>
              <a:t>shown in the figure below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marL="914400" lvl="2" indent="0">
              <a:defRPr/>
            </a:pPr>
            <a:endParaRPr lang="en-US" altLang="ko-KR" dirty="0" smtClean="0"/>
          </a:p>
          <a:p>
            <a:pPr marL="914400" lvl="2" indent="0">
              <a:defRPr/>
            </a:pPr>
            <a:endParaRPr lang="en-US" altLang="ko-KR" dirty="0"/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/>
              <a:t>Second: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25Y/0N/19A, passed</a:t>
            </a:r>
            <a:endParaRPr lang="en-US" strike="sngStrike" dirty="0"/>
          </a:p>
        </p:txBody>
      </p:sp>
      <p:sp>
        <p:nvSpPr>
          <p:cNvPr id="32772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7BD478C2-6EDE-4C28-97BC-217E7A7DE670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4672013" y="2881313"/>
            <a:ext cx="3519487" cy="912812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250000"/>
              </a:lnSpc>
              <a:spcBef>
                <a:spcPts val="2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cxnSp>
        <p:nvCxnSpPr>
          <p:cNvPr id="32776" name="Straight Arrow Connector 14"/>
          <p:cNvCxnSpPr>
            <a:cxnSpLocks/>
          </p:cNvCxnSpPr>
          <p:nvPr/>
        </p:nvCxnSpPr>
        <p:spPr bwMode="auto">
          <a:xfrm>
            <a:off x="1662113" y="2852738"/>
            <a:ext cx="0" cy="4556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7" name="Straight Arrow Connector 15"/>
          <p:cNvCxnSpPr>
            <a:cxnSpLocks/>
          </p:cNvCxnSpPr>
          <p:nvPr/>
        </p:nvCxnSpPr>
        <p:spPr bwMode="auto">
          <a:xfrm>
            <a:off x="1657350" y="3335338"/>
            <a:ext cx="0" cy="454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8" name="TextBox 9"/>
          <p:cNvSpPr txBox="1">
            <a:spLocks noChangeArrowheads="1"/>
          </p:cNvSpPr>
          <p:nvPr/>
        </p:nvSpPr>
        <p:spPr bwMode="auto">
          <a:xfrm rot="-5400000">
            <a:off x="1080294" y="2748756"/>
            <a:ext cx="40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32779" name="TextBox 10"/>
          <p:cNvSpPr txBox="1">
            <a:spLocks noChangeArrowheads="1"/>
          </p:cNvSpPr>
          <p:nvPr/>
        </p:nvSpPr>
        <p:spPr bwMode="auto">
          <a:xfrm rot="-5400000">
            <a:off x="1073944" y="3228181"/>
            <a:ext cx="40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32780" name="Rectangle 18"/>
          <p:cNvSpPr>
            <a:spLocks noChangeArrowheads="1"/>
          </p:cNvSpPr>
          <p:nvPr/>
        </p:nvSpPr>
        <p:spPr bwMode="auto">
          <a:xfrm>
            <a:off x="2540000" y="2882900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2781" name="Rectangle 19"/>
          <p:cNvSpPr>
            <a:spLocks noChangeArrowheads="1"/>
          </p:cNvSpPr>
          <p:nvPr/>
        </p:nvSpPr>
        <p:spPr bwMode="auto">
          <a:xfrm>
            <a:off x="1778000" y="2882900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2782" name="Rectangle 20"/>
          <p:cNvSpPr>
            <a:spLocks noChangeArrowheads="1"/>
          </p:cNvSpPr>
          <p:nvPr/>
        </p:nvSpPr>
        <p:spPr bwMode="auto">
          <a:xfrm>
            <a:off x="3606800" y="2881313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sp>
        <p:nvSpPr>
          <p:cNvPr id="32783" name="Rectangle 21"/>
          <p:cNvSpPr>
            <a:spLocks noChangeArrowheads="1"/>
          </p:cNvSpPr>
          <p:nvPr/>
        </p:nvSpPr>
        <p:spPr bwMode="auto">
          <a:xfrm>
            <a:off x="2540000" y="3335338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2784" name="Rectangle 22"/>
          <p:cNvSpPr>
            <a:spLocks noChangeArrowheads="1"/>
          </p:cNvSpPr>
          <p:nvPr/>
        </p:nvSpPr>
        <p:spPr bwMode="auto">
          <a:xfrm>
            <a:off x="1778000" y="3335338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2785" name="Rectangle 23"/>
          <p:cNvSpPr>
            <a:spLocks noChangeArrowheads="1"/>
          </p:cNvSpPr>
          <p:nvPr/>
        </p:nvSpPr>
        <p:spPr bwMode="auto">
          <a:xfrm>
            <a:off x="3606800" y="3335338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32786" name="직선 화살표 연결선 17"/>
          <p:cNvCxnSpPr>
            <a:cxnSpLocks noChangeShapeType="1"/>
          </p:cNvCxnSpPr>
          <p:nvPr/>
        </p:nvCxnSpPr>
        <p:spPr bwMode="auto">
          <a:xfrm flipV="1">
            <a:off x="1762125" y="3943350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7" name="TextBox 18"/>
          <p:cNvSpPr txBox="1">
            <a:spLocks noChangeArrowheads="1"/>
          </p:cNvSpPr>
          <p:nvPr/>
        </p:nvSpPr>
        <p:spPr bwMode="auto">
          <a:xfrm>
            <a:off x="4125913" y="3987800"/>
            <a:ext cx="954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526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“11bd amendment shall support </a:t>
            </a:r>
            <a:r>
              <a:rPr lang="en-US" dirty="0" smtClean="0"/>
              <a:t>LDPC” 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Mover:	</a:t>
            </a:r>
            <a:r>
              <a:rPr lang="en-US" dirty="0" smtClean="0"/>
              <a:t>Prashant Sharma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3379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5BFDFE3-1647-4B82-979D-E9DE914DABD4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5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defRPr/>
            </a:pPr>
            <a:r>
              <a:rPr lang="en-US" dirty="0"/>
              <a:t>“An </a:t>
            </a:r>
            <a:r>
              <a:rPr lang="en-US" dirty="0" smtClean="0"/>
              <a:t>11bd </a:t>
            </a:r>
            <a:r>
              <a:rPr lang="en-US" dirty="0"/>
              <a:t>STA shall be capable of the following operations: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 decode 11p PPDUs with TBD receive sensitivity threshold (TBD value is -85dBm or lower).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 transmit PPDU format up on request from upper layer, the PPDU format can be either 11p PPDU or 11bd PPDU.”</a:t>
            </a:r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</a:p>
          <a:p>
            <a:pPr>
              <a:defRPr/>
            </a:pPr>
            <a:r>
              <a:rPr lang="en-US" dirty="0" smtClean="0"/>
              <a:t>Result: 27Y/0N/14A, passed</a:t>
            </a:r>
            <a:endParaRPr lang="en-US" dirty="0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F841A227-5FCA-44E0-B052-9E91F3F84C53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5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6646</TotalTime>
  <Words>987</Words>
  <Application>Microsoft Office PowerPoint</Application>
  <PresentationFormat>On-screen Show (4:3)</PresentationFormat>
  <Paragraphs>213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MS PGothic</vt:lpstr>
      <vt:lpstr>Arial</vt:lpstr>
      <vt:lpstr>Gulim</vt:lpstr>
      <vt:lpstr>Times New Roman</vt:lpstr>
      <vt:lpstr>802-11-BCS-Chair-Slides-Template</vt:lpstr>
      <vt:lpstr>Document</vt:lpstr>
      <vt:lpstr>Motion Booklet for IEEE 802.11 TGbd</vt:lpstr>
      <vt:lpstr>Abstract</vt:lpstr>
      <vt:lpstr>March 2019  FRD &amp; SFD Motions</vt:lpstr>
      <vt:lpstr>FRD&amp;SFD Motion #1</vt:lpstr>
      <vt:lpstr>FRD&amp;SFD Motion #2</vt:lpstr>
      <vt:lpstr>FRD&amp;SFD Motion #3</vt:lpstr>
      <vt:lpstr>FRD&amp;SFD Motion #4</vt:lpstr>
      <vt:lpstr>FRD&amp;SFD Motion #5</vt:lpstr>
      <vt:lpstr>FRD&amp;SFD Motion #6</vt:lpstr>
      <vt:lpstr>FRD&amp;SFD Motion #7</vt:lpstr>
      <vt:lpstr>MaY 2019  FRD &amp; SFD Motions</vt:lpstr>
      <vt:lpstr>FRD&amp;SFD Motion #8</vt:lpstr>
      <vt:lpstr>FRD&amp;SFD Motion #9</vt:lpstr>
      <vt:lpstr>FRD&amp;SFD Motion #10</vt:lpstr>
      <vt:lpstr>FRD&amp;SFD Motion #11</vt:lpstr>
      <vt:lpstr>FRD&amp;SFD Motion #12</vt:lpstr>
      <vt:lpstr>FRD&amp;SFD Motion #13</vt:lpstr>
      <vt:lpstr>FRD&amp;SFD Motion #14</vt:lpstr>
      <vt:lpstr>Motion #15 [Will be withdrawn if there is no time to present the related contribution]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>CTPClassification=CTP_NT</cp:keywords>
  <dc:description/>
  <cp:lastModifiedBy>Sadeghi, Bahareh</cp:lastModifiedBy>
  <cp:revision>88</cp:revision>
  <cp:lastPrinted>1601-01-01T00:00:00Z</cp:lastPrinted>
  <dcterms:created xsi:type="dcterms:W3CDTF">2019-01-14T15:07:49Z</dcterms:created>
  <dcterms:modified xsi:type="dcterms:W3CDTF">2019-05-16T14:12:42Z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b1fd708c-2141-46e9-a4c2-9dbb2f944f3f</vt:lpwstr>
  </property>
  <property fmtid="{D5CDD505-2E9C-101B-9397-08002B2CF9AE}" pid="3" name="CTP_TimeStamp">
    <vt:lpwstr>2019-04-11 16:29:19Z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