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2F3564-414D-43D3-BCF4-6928A11BCF28}" v="1" dt="2019-03-14T18:09:40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83" d="100"/>
          <a:sy n="83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8FE4AFB-6D96-4A63-BF3C-866242FA655B}"/>
    <pc:docChg chg="custSel modSld">
      <pc:chgData name="Jim Lansford" userId="a4fe446c-a46d-4105-b32e-f064615612ff" providerId="ADAL" clId="{58FE4AFB-6D96-4A63-BF3C-866242FA655B}" dt="2019-03-14T18:10:57.086" v="138" actId="1036"/>
      <pc:docMkLst>
        <pc:docMk/>
      </pc:docMkLst>
      <pc:sldChg chg="modSp">
        <pc:chgData name="Jim Lansford" userId="a4fe446c-a46d-4105-b32e-f064615612ff" providerId="ADAL" clId="{58FE4AFB-6D96-4A63-BF3C-866242FA655B}" dt="2019-03-14T18:10:25.739" v="129" actId="20577"/>
        <pc:sldMkLst>
          <pc:docMk/>
          <pc:sldMk cId="0" sldId="331"/>
        </pc:sldMkLst>
        <pc:spChg chg="mod">
          <ac:chgData name="Jim Lansford" userId="a4fe446c-a46d-4105-b32e-f064615612ff" providerId="ADAL" clId="{58FE4AFB-6D96-4A63-BF3C-866242FA655B}" dt="2019-03-14T18:10:25.739" v="129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">
        <pc:chgData name="Jim Lansford" userId="a4fe446c-a46d-4105-b32e-f064615612ff" providerId="ADAL" clId="{58FE4AFB-6D96-4A63-BF3C-866242FA655B}" dt="2019-03-14T18:10:57.086" v="138" actId="1036"/>
        <pc:sldMkLst>
          <pc:docMk/>
          <pc:sldMk cId="0" sldId="386"/>
        </pc:sldMkLst>
        <pc:spChg chg="mod">
          <ac:chgData name="Jim Lansford" userId="a4fe446c-a46d-4105-b32e-f064615612ff" providerId="ADAL" clId="{58FE4AFB-6D96-4A63-BF3C-866242FA655B}" dt="2019-03-14T18:10:07.146" v="125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a4fe446c-a46d-4105-b32e-f064615612ff" providerId="ADAL" clId="{58FE4AFB-6D96-4A63-BF3C-866242FA655B}" dt="2019-03-14T18:10:57.086" v="138" actId="1036"/>
          <ac:spMkLst>
            <pc:docMk/>
            <pc:sldMk cId="0" sldId="386"/>
            <ac:spMk id="15365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2019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802.11-19/0513r0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31-00-0wng-agenda-for-wng-sc-2019-march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460-00-0wng-wng-sc-meeting-minutes-for-2019-march-vancouver-meeting.docx" TargetMode="External"/><Relationship Id="rId4" Type="http://schemas.openxmlformats.org/officeDocument/2006/relationships/hyperlink" Target="https://mentor.ieee.org/802.11/dcn/19/11-19-0425-01-0wng-ns-3-open-source-simulator-for-wireless-network-performance-evalu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2019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2019-03-15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031584"/>
              </p:ext>
            </p:extLst>
          </p:nvPr>
        </p:nvGraphicFramePr>
        <p:xfrm>
          <a:off x="682625" y="2382838"/>
          <a:ext cx="7237413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382838"/>
                        <a:ext cx="7237413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2019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2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March 2019 in Vancouver (British Columbia, Canada)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2019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813395"/>
            <a:ext cx="8712968" cy="5279901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</a:t>
            </a:r>
            <a:r>
              <a:rPr lang="en-US" altLang="en-US" sz="1400" b="0" dirty="0">
                <a:hlinkClick r:id="rId3"/>
              </a:rPr>
              <a:t>https://mentor.ieee.org/802.11/dcn/19/11-19-0231-00-0wng-agenda-for-wng-sc-2019-march.ppt</a:t>
            </a:r>
            <a:r>
              <a:rPr lang="en-US" altLang="en-US" sz="1400" b="0" dirty="0"/>
              <a:t> </a:t>
            </a:r>
            <a:r>
              <a:rPr lang="en-US" altLang="en-US" sz="1600" b="0" dirty="0"/>
              <a:t> </a:t>
            </a:r>
            <a:endParaRPr lang="en-US" altLang="en-US" sz="16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March 2019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“ns-3: Open Source Simulator for Wireless Network Performance Evaluation” – </a:t>
            </a:r>
            <a:r>
              <a:rPr lang="en-US" dirty="0" err="1"/>
              <a:t>Sumit</a:t>
            </a:r>
            <a:r>
              <a:rPr lang="en-US" dirty="0"/>
              <a:t> Roy (University of Washington - Seattle)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>
                <a:hlinkClick r:id="rId4"/>
              </a:rPr>
              <a:t>https://mentor.ieee.org/802.11/dcn/19/11-19-0425-01-0wng-ns-3-open-source-simulator-for-wireless-network-performance-evaluation.pptx</a:t>
            </a:r>
            <a:r>
              <a:rPr lang="en-US" altLang="en-US" dirty="0"/>
              <a:t> 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 motions, No straw polls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 </a:t>
            </a:r>
            <a:r>
              <a:rPr lang="en-GB" altLang="en-US" sz="1800" dirty="0">
                <a:hlinkClick r:id="rId5"/>
              </a:rPr>
              <a:t>https://mentor.ieee.org/802.11/dcn/19/11-19-0460-00-0wng-wng-sc-meeting-minutes-for-2019-march-vancouver-meeting.docx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May 2019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14781</TotalTime>
  <Words>108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813</cp:revision>
  <cp:lastPrinted>1998-02-10T13:28:06Z</cp:lastPrinted>
  <dcterms:created xsi:type="dcterms:W3CDTF">2004-12-02T14:01:45Z</dcterms:created>
  <dcterms:modified xsi:type="dcterms:W3CDTF">2019-03-14T18:11:04Z</dcterms:modified>
</cp:coreProperties>
</file>