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288" r:id="rId3"/>
    <p:sldId id="522" r:id="rId4"/>
    <p:sldId id="521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4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802.11-19/0507r0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mentor.ieee.org/802.11/dcn/19/11-19-0459-03-0eht-eht-par-and-csd-comments.pptx" TargetMode="External"/><Relationship Id="rId4" Type="http://schemas.openxmlformats.org/officeDocument/2006/relationships/hyperlink" Target="https://mentor.ieee.org/802.11/dcn/18/11-18-1233-06-0eht-eht-draft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6-0eht-eht-draft-proposed-csd.doc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Closing Report – March 2019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EHT SG has completed its work.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Thanks to Dennis </a:t>
            </a:r>
            <a:r>
              <a:rPr lang="en-US" sz="1600" dirty="0" err="1"/>
              <a:t>Sundman</a:t>
            </a:r>
            <a:r>
              <a:rPr lang="en-US" sz="1600" dirty="0"/>
              <a:t> for acting as Secretary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Thanks to Laurent </a:t>
            </a:r>
            <a:r>
              <a:rPr lang="en-US" sz="1600" dirty="0" err="1"/>
              <a:t>Cariou</a:t>
            </a:r>
            <a:r>
              <a:rPr lang="en-US" sz="1600" dirty="0"/>
              <a:t> for his help in completed PAR and CSD documents.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Approved PAR and CSD documents submitted to NESCOM and EC for approval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1800" dirty="0"/>
              <a:t>PAR: </a:t>
            </a:r>
            <a:r>
              <a:rPr lang="en-US" altLang="en-US" sz="1800" dirty="0">
                <a:ea typeface="MS PGothic" panose="020B0600070205080204" pitchFamily="34" charset="-128"/>
                <a:hlinkClick r:id="rId3"/>
              </a:rPr>
              <a:t>https://mentor.ieee.org/802.11/dcn/18/11-18-1231-06-0eht-eht-draft-proposed-par.docx</a:t>
            </a:r>
            <a:r>
              <a:rPr lang="en-US" altLang="en-US" sz="1800" dirty="0">
                <a:ea typeface="MS PGothic" panose="020B0600070205080204" pitchFamily="34" charset="-128"/>
              </a:rPr>
              <a:t> 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en-US" sz="1800" dirty="0">
                <a:ea typeface="MS PGothic" panose="020B0600070205080204" pitchFamily="34" charset="-128"/>
              </a:rPr>
              <a:t>CSD: </a:t>
            </a:r>
            <a:r>
              <a:rPr lang="en-US" altLang="en-US" sz="1800" dirty="0">
                <a:ea typeface="MS PGothic" panose="020B0600070205080204" pitchFamily="34" charset="-128"/>
                <a:hlinkClick r:id="rId4"/>
              </a:rPr>
              <a:t>https://mentor.ieee.org/802.11/dcn/18/11-18-1233-06-0eht-eht-draft-proposed-csd.docx</a:t>
            </a:r>
            <a:endParaRPr lang="en-US" altLang="en-US" sz="1800" dirty="0">
              <a:ea typeface="MS PGothic" panose="020B0600070205080204" pitchFamily="34" charset="-128"/>
            </a:endParaRP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en-US" sz="1800" dirty="0">
                <a:ea typeface="MS PGothic" panose="020B0600070205080204" pitchFamily="34" charset="-128"/>
              </a:rPr>
              <a:t>Responses to EC comments: </a:t>
            </a:r>
            <a:r>
              <a:rPr lang="en-US" altLang="en-US" sz="1800" dirty="0">
                <a:ea typeface="MS PGothic" panose="020B0600070205080204" pitchFamily="34" charset="-128"/>
                <a:hlinkClick r:id="rId5"/>
              </a:rPr>
              <a:t>https://mentor.ieee.org/802.11/dcn/19/11-19-0459-03-0eht-eht-par-and-csd-comments.pptx</a:t>
            </a:r>
            <a:r>
              <a:rPr lang="en-US" altLang="en-US" sz="1800" dirty="0"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March 2019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73" y="4418807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Plans for May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35" y="5206628"/>
            <a:ext cx="75390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kern="0" dirty="0"/>
              <a:t>Begin work as </a:t>
            </a:r>
            <a:r>
              <a:rPr lang="en-US" sz="2000" kern="0" dirty="0" err="1"/>
              <a:t>TGbe</a:t>
            </a:r>
            <a:endParaRPr lang="en-US" sz="2000" kern="0" dirty="0"/>
          </a:p>
          <a:p>
            <a:pPr>
              <a:lnSpc>
                <a:spcPct val="90000"/>
              </a:lnSpc>
            </a:pPr>
            <a:r>
              <a:rPr lang="en-US" sz="2000" kern="0" dirty="0"/>
              <a:t>Elect officers </a:t>
            </a:r>
          </a:p>
          <a:p>
            <a:pPr>
              <a:lnSpc>
                <a:spcPct val="90000"/>
              </a:lnSpc>
            </a:pPr>
            <a:r>
              <a:rPr lang="en-US" sz="2000" kern="0" dirty="0"/>
              <a:t>Begin discussion on technical contributions and process.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and CSD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Move to accept </a:t>
            </a:r>
            <a:r>
              <a:rPr lang="en-US" sz="2000" dirty="0">
                <a:hlinkClick r:id="rId2"/>
              </a:rPr>
              <a:t>https://mentor.ieee.org/802.11/dcn/19/11-19-0459-04-0eht-eht-par-and-csd-comments.pptx</a:t>
            </a:r>
            <a:r>
              <a:rPr lang="en-US" sz="2000" dirty="0"/>
              <a:t> as the response to comments received on the EHT PAR and CSD documents received from IEEE 802.</a:t>
            </a:r>
            <a:endParaRPr lang="en-CA" sz="1600" b="0" dirty="0"/>
          </a:p>
          <a:p>
            <a:pPr marL="0" indent="0">
              <a:buNone/>
            </a:pPr>
            <a:r>
              <a:rPr lang="en-GB" sz="2000" dirty="0"/>
              <a:t> 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lvl="0" indent="0">
              <a:buNone/>
            </a:pPr>
            <a:r>
              <a:rPr lang="en-GB" sz="2000" dirty="0"/>
              <a:t>EHT SG vote: 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, Seconded: Jon </a:t>
            </a:r>
            <a:r>
              <a:rPr lang="en-GB" sz="2000" dirty="0" err="1"/>
              <a:t>Rosdahl</a:t>
            </a:r>
            <a:r>
              <a:rPr lang="en-GB" sz="2000" dirty="0"/>
              <a:t> - Result: 103-0-0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altLang="en-US" dirty="0"/>
              <a:t>March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8337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Request that the CSD contained in 11-18/1233r7 &lt;</a:t>
            </a:r>
            <a:r>
              <a:rPr lang="en-GB" sz="2000" dirty="0">
                <a:hlinkClick r:id="rId2"/>
              </a:rPr>
              <a:t>https://mentor.ieee.org/802.11/dcn/18/11-18-1233-07-0eht-eht-draft-proposed-csd.docx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 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lvl="0" indent="0">
              <a:buNone/>
            </a:pPr>
            <a:r>
              <a:rPr lang="en-GB" sz="2000" dirty="0"/>
              <a:t>EHT SG vote: 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, Seconded: Allan Jones- Result: 107-0-0 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altLang="en-US" dirty="0"/>
              <a:t>March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89152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5406</TotalTime>
  <Words>286</Words>
  <Application>Microsoft Macintosh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EHT Closing Report – March 2019</vt:lpstr>
      <vt:lpstr>Work Completed</vt:lpstr>
      <vt:lpstr>PAR and CSD Comment Responses</vt:lpstr>
      <vt:lpstr>CSD Approval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Michael Montemurro</cp:lastModifiedBy>
  <cp:revision>192</cp:revision>
  <cp:lastPrinted>1998-02-10T13:28:06Z</cp:lastPrinted>
  <dcterms:created xsi:type="dcterms:W3CDTF">2007-05-21T21:00:37Z</dcterms:created>
  <dcterms:modified xsi:type="dcterms:W3CDTF">2019-03-14T23:52:37Z</dcterms:modified>
  <cp:category/>
</cp:coreProperties>
</file>