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7" autoAdjust="0"/>
    <p:restoredTop sz="94095" autoAdjust="0"/>
  </p:normalViewPr>
  <p:slideViewPr>
    <p:cSldViewPr>
      <p:cViewPr varScale="1">
        <p:scale>
          <a:sx n="70" d="100"/>
          <a:sy n="70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 11-19/0499r0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2019 March </a:t>
            </a:r>
            <a:br>
              <a:rPr lang="en-US" altLang="en-US" dirty="0" smtClean="0"/>
            </a:br>
            <a:r>
              <a:rPr lang="en-US" altLang="en-US" dirty="0" err="1" smtClean="0"/>
              <a:t>TGba</a:t>
            </a:r>
            <a:r>
              <a:rPr lang="en-US" altLang="en-US" dirty="0" smtClean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</a:t>
            </a:r>
            <a:r>
              <a:rPr lang="en-GB" sz="2000" b="0" kern="0" dirty="0" smtClean="0"/>
              <a:t>2019-3-14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5" imgW="8267030" imgH="3023616" progId="Word.Document.8">
                  <p:embed/>
                </p:oleObj>
              </mc:Choice>
              <mc:Fallback>
                <p:oleObj name="Document" r:id="rId5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09801" y="1600201"/>
            <a:ext cx="7858125" cy="4875213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dirty="0" err="1" smtClean="0"/>
              <a:t>TGba</a:t>
            </a:r>
            <a:r>
              <a:rPr lang="en-US" altLang="en-US" dirty="0" smtClean="0"/>
              <a:t> worked on the comment resolution on D2.0</a:t>
            </a:r>
          </a:p>
          <a:p>
            <a:pPr lvl="1"/>
            <a:r>
              <a:rPr lang="en-US" altLang="en-US" dirty="0" smtClean="0"/>
              <a:t>40% completed (327 comments resolved out of 827)</a:t>
            </a:r>
          </a:p>
          <a:p>
            <a:r>
              <a:rPr lang="en-US" altLang="en-US" dirty="0" err="1" smtClean="0"/>
              <a:t>TGba</a:t>
            </a:r>
            <a:r>
              <a:rPr lang="en-US" altLang="en-US" dirty="0" smtClean="0"/>
              <a:t> approved to hold an ad-hoc meeting at the Bay </a:t>
            </a:r>
            <a:r>
              <a:rPr lang="en-US" altLang="en-US" dirty="0" smtClean="0"/>
              <a:t>area on April 10-11, 2019</a:t>
            </a:r>
            <a:endParaRPr lang="en-US" altLang="en-US" dirty="0" smtClean="0"/>
          </a:p>
          <a:p>
            <a:r>
              <a:rPr lang="en-US" altLang="en-US" dirty="0" smtClean="0"/>
              <a:t>Reviewed TG timeline</a:t>
            </a:r>
          </a:p>
          <a:p>
            <a:r>
              <a:rPr lang="en-US" altLang="en-US" dirty="0" smtClean="0"/>
              <a:t>Agenda: </a:t>
            </a:r>
            <a:r>
              <a:rPr lang="en-US" altLang="en-US" dirty="0" smtClean="0"/>
              <a:t>doc:11-19/242r8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Goals for May 2019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Complete comment resolution on D2.0</a:t>
            </a:r>
          </a:p>
          <a:p>
            <a:pPr>
              <a:defRPr/>
            </a:pPr>
            <a:r>
              <a:rPr lang="en-US" altLang="en-US" dirty="0" smtClean="0"/>
              <a:t>Publish D3.0</a:t>
            </a:r>
          </a:p>
          <a:p>
            <a:pPr>
              <a:defRPr/>
            </a:pPr>
            <a:r>
              <a:rPr lang="en-US" altLang="en-US" dirty="0" smtClean="0"/>
              <a:t>Start WG recirculation letter ballot</a:t>
            </a:r>
            <a:endParaRPr lang="en-US" altLang="en-US" dirty="0"/>
          </a:p>
          <a:p>
            <a:pPr>
              <a:defRPr/>
            </a:pPr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 smtClean="0"/>
              <a:t>Three teleconference calls (Mondays, 1.5 hours each):</a:t>
            </a:r>
            <a:endParaRPr lang="en-US" altLang="en-US" sz="2400" b="1" dirty="0"/>
          </a:p>
          <a:p>
            <a:pPr marL="685800" lvl="2" indent="-342900">
              <a:defRPr/>
            </a:pPr>
            <a:r>
              <a:rPr lang="en-US" altLang="en-US" sz="2400" b="1" dirty="0"/>
              <a:t>March 25th , 10:00 ET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April 15th , 17:00 ET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April 29th , 23:00 ET</a:t>
            </a:r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33839</TotalTime>
  <Words>165</Words>
  <Application>Microsoft Office PowerPoint</Application>
  <PresentationFormat>Widescreen</PresentationFormat>
  <Paragraphs>41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2019 March  TGba Closing Report</vt:lpstr>
      <vt:lpstr>Work Completed</vt:lpstr>
      <vt:lpstr>Goals for May 2019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Yunsong Yang</dc:creator>
  <cp:keywords>July 2018, CTPClassification=CTP_NT</cp:keywords>
  <dc:description>TGba July 2018 closing report</dc:description>
  <cp:lastModifiedBy>Park, Minyoung</cp:lastModifiedBy>
  <cp:revision>3184</cp:revision>
  <cp:lastPrinted>2014-11-04T15:04:57Z</cp:lastPrinted>
  <dcterms:created xsi:type="dcterms:W3CDTF">2007-04-17T18:10:23Z</dcterms:created>
  <dcterms:modified xsi:type="dcterms:W3CDTF">2019-03-14T22:40:49Z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0a9e74c8-b55c-4a7f-a1ee-d9ecf1443358</vt:lpwstr>
  </property>
  <property fmtid="{D5CDD505-2E9C-101B-9397-08002B2CF9AE}" pid="32" name="CTP_TimeStamp">
    <vt:lpwstr>2019-03-14 22:40:49Z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