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5" r:id="rId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86" autoAdjust="0"/>
    <p:restoredTop sz="94643"/>
  </p:normalViewPr>
  <p:slideViewPr>
    <p:cSldViewPr>
      <p:cViewPr varScale="1">
        <p:scale>
          <a:sx n="88" d="100"/>
          <a:sy n="88" d="100"/>
        </p:scale>
        <p:origin x="79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802.11-19/0493r0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802.11-19/0493r0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802.11-19/0493r0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802.1CQ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253491"/>
              </p:ext>
            </p:extLst>
          </p:nvPr>
        </p:nvGraphicFramePr>
        <p:xfrm>
          <a:off x="508000" y="2286000"/>
          <a:ext cx="8059738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61444" imgH="2512721" progId="Word.Document.8">
                  <p:embed/>
                </p:oleObj>
              </mc:Choice>
              <mc:Fallback>
                <p:oleObj name="Document" r:id="rId4" imgW="8261444" imgH="25127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59738" cy="2455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802.1CQ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IEEE 802.1CQ contents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Submission on proposed table of contents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Discussion about IEEE 802.11 aspects within .1CQ (e.g. 11-19-0286r3)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How are ANQP-element values configured in AP from network side?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There may be parallel values specified in 802.1CQ for the wired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LAAP as a service for 802.11aq discovery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1722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Several submissions regarding the IEEE 1722 definition of </a:t>
            </a:r>
            <a:r>
              <a:rPr lang="en-GB" dirty="0"/>
              <a:t>"MAC Address Acquisition Protocol" (MAAP)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Also a proposed liaison to IEEE 1722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Closing-Report-Template" id="{F4F9C5E5-2BF4-084A-A671-4AA94A7D75C0}" vid="{38B2A3EF-E518-5B4B-ABB4-83942C6AA1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221</TotalTime>
  <Words>119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IEEE 802.1CQ Report</vt:lpstr>
      <vt:lpstr>IEEE 802.1CQ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Stephen McCann</cp:lastModifiedBy>
  <cp:revision>25</cp:revision>
  <cp:lastPrinted>1601-01-01T00:00:00Z</cp:lastPrinted>
  <dcterms:created xsi:type="dcterms:W3CDTF">2019-01-17T17:55:49Z</dcterms:created>
  <dcterms:modified xsi:type="dcterms:W3CDTF">2019-03-13T21:56:15Z</dcterms:modified>
  <cp:category/>
</cp:coreProperties>
</file>