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  <p:sldMasterId id="2147483660" r:id="rId2"/>
  </p:sldMasterIdLst>
  <p:notesMasterIdLst>
    <p:notesMasterId r:id="rId7"/>
  </p:notesMasterIdLst>
  <p:handoutMasterIdLst>
    <p:handoutMasterId r:id="rId8"/>
  </p:handoutMasterIdLst>
  <p:sldIdLst>
    <p:sldId id="331" r:id="rId3"/>
    <p:sldId id="440" r:id="rId4"/>
    <p:sldId id="441" r:id="rId5"/>
    <p:sldId id="442" r:id="rId6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6" autoAdjust="0"/>
    <p:restoredTop sz="94616" autoAdjust="0"/>
  </p:normalViewPr>
  <p:slideViewPr>
    <p:cSldViewPr>
      <p:cViewPr>
        <p:scale>
          <a:sx n="70" d="100"/>
          <a:sy n="70" d="100"/>
        </p:scale>
        <p:origin x="-1128" y="-185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19" y="2124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802.11-14/0216r0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200"/>
            <a:ext cx="12271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March 2014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GB" altLang="en-US"/>
              <a:t>Page </a:t>
            </a:r>
            <a:fld id="{BAF696D6-2B11-400B-80BE-320340BD9C0B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mtClean="0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5340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802.11-14/0216r0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17475"/>
            <a:ext cx="12271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March 2014</a:t>
            </a:r>
            <a:endParaRPr lang="en-GB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GB" altLang="en-US"/>
              <a:t>Page </a:t>
            </a:r>
            <a:fld id="{191D54E5-86B9-40A9-ABFE-18C51DE813A8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mtClean="0"/>
              <a:t>Submission</a:t>
            </a:r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03187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smtClean="0"/>
              <a:t>doc.: IEEE 802.11-14/0216r0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March 2014</a:t>
            </a:r>
            <a:endParaRPr lang="en-GB" altLang="en-US" sz="1400" smtClean="0"/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smtClean="0"/>
              <a:t>Stephen McCann, Blackberry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D55620EA-3F44-4E94-8BEB-09EE72043127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96406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March 2014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FF711518-8A9C-49D7-8BC3-2A761B35C2E9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91199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March 2014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9E01ADE7-4C11-4939-A951-A30C1E62FF68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408159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March 2014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4567F9E1-F1ED-4416-AB33-F94FB6852DD4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78372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4213" y="332601"/>
            <a:ext cx="95122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 2017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Ian Sherlock, Texas Instruments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1C63A446-957E-4FA3-A6F6-424039CA2D5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75790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5A398-EB07-44E2-AD97-456BF5CED23C}" type="datetimeFigureOut">
              <a:rPr lang="en-US"/>
              <a:pPr>
                <a:defRPr/>
              </a:pPr>
              <a:t>3/13/2019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606A28-B578-478A-BD40-2AA493B34A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8293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64EAF-75A1-4587-A456-C16E7364FE5F}" type="datetimeFigureOut">
              <a:rPr lang="en-US"/>
              <a:pPr>
                <a:defRPr/>
              </a:pPr>
              <a:t>3/13/2019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55077B-0ED4-467E-9037-94987130A7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2870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FE451-27BC-41FC-B13F-D920B13DB40D}" type="datetimeFigureOut">
              <a:rPr lang="en-US"/>
              <a:pPr>
                <a:defRPr/>
              </a:pPr>
              <a:t>3/13/2019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AD38DB-C722-4CF6-BE63-EE3545B176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2772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3C8A7-7F79-43C9-BD1D-C3A218F7FB54}" type="datetimeFigureOut">
              <a:rPr lang="en-US"/>
              <a:pPr>
                <a:defRPr/>
              </a:pPr>
              <a:t>3/13/2019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EC21CF-A91F-401B-8887-76475E086D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6420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87DCB-92B9-4394-A334-F9A3BFAF09EF}" type="datetimeFigureOut">
              <a:rPr lang="en-US"/>
              <a:pPr>
                <a:defRPr/>
              </a:pPr>
              <a:t>3/13/2019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7B7AA3-6ED8-49E1-8F75-21B2EDE1D7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962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57E94-3B8C-44F6-9C59-C1C14DB3F532}" type="datetimeFigureOut">
              <a:rPr lang="en-US"/>
              <a:pPr>
                <a:defRPr/>
              </a:pPr>
              <a:t>3/13/2019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96A89A-12E7-41F4-A94B-031D316BA7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6113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7BF9B9-62A3-406A-8D18-0DF1EA63157F}" type="datetimeFigureOut">
              <a:rPr lang="en-US"/>
              <a:pPr>
                <a:defRPr/>
              </a:pPr>
              <a:t>3/13/2019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29460A-A00E-4A2A-8486-1B898610B4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5209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D6D27-18C4-4E41-91F3-499358260A02}" type="datetimeFigureOut">
              <a:rPr lang="en-US"/>
              <a:pPr>
                <a:defRPr/>
              </a:pPr>
              <a:t>3/13/2019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BDE5B5-9A46-46A8-85A7-D88686A5C7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3033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606608-FC35-49D3-B23F-BF06E71BE91E}" type="datetimeFigureOut">
              <a:rPr lang="en-US"/>
              <a:pPr>
                <a:defRPr/>
              </a:pPr>
              <a:t>3/13/2019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2866B6-40C9-4484-B17E-3410465EFD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7600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F812C-B94A-41E8-97B0-2165B66999E7}" type="datetimeFigureOut">
              <a:rPr lang="en-US"/>
              <a:pPr>
                <a:defRPr/>
              </a:pPr>
              <a:t>3/13/2019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8C8AFB-83CD-42A8-B4C3-A1D3850446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4003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F2398-A3C6-45DC-A23B-8CC58C8F7EDA}" type="datetimeFigureOut">
              <a:rPr lang="en-US"/>
              <a:pPr>
                <a:defRPr/>
              </a:pPr>
              <a:t>3/13/2019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B19327-98F7-4FAB-B1B9-7FE17CF063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7181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12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Mar 2017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61138" y="6475413"/>
            <a:ext cx="198278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Ian Sherlock, Texas Instruments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GB" altLang="en-US"/>
              <a:t>Slide </a:t>
            </a:r>
            <a:fld id="{8B8338B2-6E12-4130-9981-618315C80553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6773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 smtClean="0"/>
              <a:t>doc.: IEEE </a:t>
            </a:r>
            <a:r>
              <a:rPr lang="en-GB" altLang="en-US" sz="1800" b="1" dirty="0" smtClean="0"/>
              <a:t>802.11-19/0486r0</a:t>
            </a:r>
            <a:endParaRPr lang="en-GB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 smtClean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3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C95FD14-B118-4462-9A0F-EBA8F6D060D3}" type="datetimeFigureOut">
              <a:rPr lang="en-US"/>
              <a:pPr>
                <a:defRPr/>
              </a:pPr>
              <a:t>3/13/2019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898989"/>
                </a:solidFill>
              </a:defRPr>
            </a:lvl1pPr>
          </a:lstStyle>
          <a:p>
            <a:fld id="{C5D422A3-5322-4D18-B9B0-F624B936D40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32" r:id="rId1"/>
    <p:sldLayoutId id="2147484233" r:id="rId2"/>
    <p:sldLayoutId id="2147484234" r:id="rId3"/>
    <p:sldLayoutId id="2147484235" r:id="rId4"/>
    <p:sldLayoutId id="2147484236" r:id="rId5"/>
    <p:sldLayoutId id="2147484237" r:id="rId6"/>
    <p:sldLayoutId id="2147484238" r:id="rId7"/>
    <p:sldLayoutId id="2147484239" r:id="rId8"/>
    <p:sldLayoutId id="2147484240" r:id="rId9"/>
    <p:sldLayoutId id="2147484241" r:id="rId10"/>
    <p:sldLayoutId id="214748424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-fi.org/news-events/newsroom/wi-fi-in-2019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20yearsofwifi.com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-fi.org/who-we-are/current-work-area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wi-fi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95122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Mar 2019</a:t>
            </a:r>
            <a:endParaRPr lang="en-GB" altLang="en-US" sz="1800" dirty="0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smtClean="0"/>
              <a:t>Ian Sherlock, Texas Instruments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 smtClean="0"/>
              <a:t>Wi-Fi Alliance Liaison Update</a:t>
            </a:r>
          </a:p>
        </p:txBody>
      </p:sp>
      <p:sp>
        <p:nvSpPr>
          <p:cNvPr id="410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 smtClean="0"/>
              <a:t>Date:</a:t>
            </a:r>
            <a:r>
              <a:rPr lang="en-GB" altLang="en-US" sz="2000" b="0" dirty="0" smtClean="0"/>
              <a:t> 2019-03-13</a:t>
            </a:r>
          </a:p>
        </p:txBody>
      </p:sp>
      <p:graphicFrame>
        <p:nvGraphicFramePr>
          <p:cNvPr id="410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186992"/>
              </p:ext>
            </p:extLst>
          </p:nvPr>
        </p:nvGraphicFramePr>
        <p:xfrm>
          <a:off x="534988" y="2348880"/>
          <a:ext cx="7813675" cy="223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5" name="Document" r:id="rId4" imgW="8152815" imgH="2321730" progId="Word.Document.8">
                  <p:embed/>
                </p:oleObj>
              </mc:Choice>
              <mc:Fallback>
                <p:oleObj name="Document" r:id="rId4" imgW="8152815" imgH="2321730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48880"/>
                        <a:ext cx="7813675" cy="2232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4" name="Rectangle 6"/>
          <p:cNvSpPr>
            <a:spLocks noChangeArrowheads="1"/>
          </p:cNvSpPr>
          <p:nvPr/>
        </p:nvSpPr>
        <p:spPr bwMode="auto">
          <a:xfrm>
            <a:off x="533400" y="1935163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4704"/>
            <a:ext cx="8062913" cy="5400005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altLang="en-US" sz="2600" b="0" dirty="0" smtClean="0"/>
              <a:t>The last WFA member meeting was held in the week of 4</a:t>
            </a:r>
            <a:r>
              <a:rPr lang="en-US" altLang="en-US" sz="2600" b="0" baseline="30000" dirty="0" smtClean="0"/>
              <a:t>th</a:t>
            </a:r>
            <a:r>
              <a:rPr lang="en-US" altLang="en-US" sz="2600" b="0" dirty="0" smtClean="0"/>
              <a:t> Mar 2019 in Shanghai China.</a:t>
            </a:r>
            <a:endParaRPr lang="en-US" altLang="en-US" sz="2600" b="0" dirty="0"/>
          </a:p>
          <a:p>
            <a:pPr>
              <a:defRPr/>
            </a:pPr>
            <a:endParaRPr lang="en-US" altLang="en-US" sz="2600" b="0" dirty="0" smtClean="0"/>
          </a:p>
          <a:p>
            <a:pPr>
              <a:defRPr/>
            </a:pPr>
            <a:r>
              <a:rPr lang="en-US" altLang="en-US" sz="2600" b="0" dirty="0" smtClean="0"/>
              <a:t>Recent Items of note</a:t>
            </a:r>
          </a:p>
          <a:p>
            <a:r>
              <a:rPr lang="en-US" altLang="en-US" b="0" dirty="0" smtClean="0"/>
              <a:t>21</a:t>
            </a:r>
            <a:r>
              <a:rPr lang="en-US" altLang="en-US" b="0" baseline="30000" dirty="0" smtClean="0"/>
              <a:t>st</a:t>
            </a:r>
            <a:r>
              <a:rPr lang="en-US" altLang="en-US" b="0" dirty="0" smtClean="0"/>
              <a:t> Feb 2019 </a:t>
            </a:r>
            <a:r>
              <a:rPr lang="en-US" b="0" dirty="0"/>
              <a:t>Wi-Fi Alliance</a:t>
            </a:r>
            <a:r>
              <a:rPr lang="en-US" b="0" baseline="30000" dirty="0"/>
              <a:t>®</a:t>
            </a:r>
            <a:r>
              <a:rPr lang="en-US" b="0" dirty="0"/>
              <a:t> celebrates 20-year milestone, industry momentum continues</a:t>
            </a:r>
          </a:p>
          <a:p>
            <a:pPr lvl="1">
              <a:defRPr/>
            </a:pPr>
            <a:r>
              <a:rPr lang="en-US" altLang="en-US" sz="1700" dirty="0" smtClean="0">
                <a:hlinkClick r:id="rId3"/>
              </a:rPr>
              <a:t>https</a:t>
            </a:r>
            <a:r>
              <a:rPr lang="en-US" altLang="en-US" sz="1700" dirty="0">
                <a:hlinkClick r:id="rId3"/>
              </a:rPr>
              <a:t>://</a:t>
            </a:r>
            <a:r>
              <a:rPr lang="en-US" altLang="en-US" sz="1700" dirty="0" smtClean="0">
                <a:hlinkClick r:id="rId3"/>
              </a:rPr>
              <a:t>www.wi-fi.org/news-events/newsroom/wi-fi-in-2019</a:t>
            </a:r>
            <a:r>
              <a:rPr lang="en-US" altLang="en-US" sz="1700" dirty="0" smtClean="0"/>
              <a:t> </a:t>
            </a:r>
          </a:p>
          <a:p>
            <a:pPr lvl="1">
              <a:defRPr/>
            </a:pPr>
            <a:r>
              <a:rPr lang="en-US" altLang="en-US" sz="1700" dirty="0">
                <a:hlinkClick r:id="rId4"/>
              </a:rPr>
              <a:t>http://www.20yearsofwifi.com</a:t>
            </a:r>
            <a:r>
              <a:rPr lang="en-US" altLang="en-US" sz="1700" dirty="0" smtClean="0">
                <a:hlinkClick r:id="rId4"/>
              </a:rPr>
              <a:t>/</a:t>
            </a:r>
            <a:r>
              <a:rPr lang="en-US" altLang="en-US" sz="1700" dirty="0" smtClean="0"/>
              <a:t> </a:t>
            </a:r>
          </a:p>
          <a:p>
            <a:pPr lvl="2">
              <a:defRPr/>
            </a:pPr>
            <a:endParaRPr lang="en-US" altLang="en-US" sz="2000" dirty="0"/>
          </a:p>
          <a:p>
            <a:pPr>
              <a:defRPr/>
            </a:pPr>
            <a:r>
              <a:rPr lang="en-US" altLang="en-US" sz="2600" b="0" dirty="0" smtClean="0"/>
              <a:t>Ongoing technical activity at WFA leading to certification, based on IEEE programs</a:t>
            </a:r>
          </a:p>
          <a:p>
            <a:pPr marL="457200" lvl="1" indent="0">
              <a:buNone/>
              <a:defRPr/>
            </a:pPr>
            <a:r>
              <a:rPr lang="en-US" altLang="en-US" dirty="0" smtClean="0"/>
              <a:t>  </a:t>
            </a:r>
          </a:p>
          <a:p>
            <a:pPr lvl="1">
              <a:defRPr/>
            </a:pPr>
            <a:r>
              <a:rPr lang="en-US" altLang="en-US" dirty="0" smtClean="0"/>
              <a:t>60GHz</a:t>
            </a:r>
          </a:p>
          <a:p>
            <a:pPr lvl="1">
              <a:defRPr/>
            </a:pPr>
            <a:r>
              <a:rPr lang="en-US" altLang="en-US" dirty="0" err="1" smtClean="0"/>
              <a:t>HaLow</a:t>
            </a:r>
            <a:endParaRPr lang="en-US" altLang="en-US" dirty="0" smtClean="0"/>
          </a:p>
          <a:p>
            <a:pPr lvl="1">
              <a:defRPr/>
            </a:pPr>
            <a:r>
              <a:rPr lang="en-US" altLang="en-US" dirty="0" smtClean="0"/>
              <a:t>ax / Wi-Fi 6 </a:t>
            </a:r>
            <a:endParaRPr lang="en-US" altLang="en-US" dirty="0"/>
          </a:p>
          <a:p>
            <a:pPr lvl="1">
              <a:defRPr/>
            </a:pPr>
            <a:endParaRPr lang="en-US" altLang="en-US" sz="1600" dirty="0"/>
          </a:p>
        </p:txBody>
      </p:sp>
      <p:sp>
        <p:nvSpPr>
          <p:cNvPr id="512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3568" y="332601"/>
            <a:ext cx="95122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Mar 2019</a:t>
            </a:r>
            <a:endParaRPr lang="en-GB" altLang="en-US" sz="1800" dirty="0" smtClean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5175"/>
            <a:ext cx="7772400" cy="5616575"/>
          </a:xfrm>
        </p:spPr>
        <p:txBody>
          <a:bodyPr/>
          <a:lstStyle/>
          <a:p>
            <a:pPr marL="0" indent="0">
              <a:buFontTx/>
              <a:buNone/>
              <a:defRPr/>
            </a:pPr>
            <a:endParaRPr lang="en-US" altLang="en-US" sz="2000" b="0" dirty="0" smtClean="0"/>
          </a:p>
          <a:p>
            <a:pPr>
              <a:defRPr/>
            </a:pPr>
            <a:r>
              <a:rPr lang="en-US" altLang="en-US" sz="2000" b="0" dirty="0" smtClean="0"/>
              <a:t>Examples of other technical work ongoing in WFA</a:t>
            </a:r>
          </a:p>
          <a:p>
            <a:pPr lvl="1">
              <a:defRPr/>
            </a:pPr>
            <a:r>
              <a:rPr lang="en-US" altLang="en-US" sz="1600" dirty="0" smtClean="0"/>
              <a:t>Aware</a:t>
            </a:r>
            <a:endParaRPr lang="en-US" altLang="en-US" sz="1600" dirty="0" smtClean="0"/>
          </a:p>
          <a:p>
            <a:pPr lvl="1">
              <a:defRPr/>
            </a:pPr>
            <a:r>
              <a:rPr lang="en-US" altLang="en-US" sz="1600" dirty="0" smtClean="0"/>
              <a:t>Miracast</a:t>
            </a:r>
            <a:endParaRPr lang="en-US" altLang="en-US" sz="1600" dirty="0" smtClean="0"/>
          </a:p>
          <a:p>
            <a:pPr lvl="1">
              <a:defRPr/>
            </a:pPr>
            <a:r>
              <a:rPr lang="en-US" altLang="en-US" sz="1600" dirty="0" smtClean="0"/>
              <a:t>Security </a:t>
            </a:r>
          </a:p>
          <a:p>
            <a:pPr lvl="1">
              <a:defRPr/>
            </a:pPr>
            <a:r>
              <a:rPr lang="en-US" altLang="en-US" sz="1600" dirty="0" smtClean="0"/>
              <a:t>Easy Connect</a:t>
            </a:r>
            <a:endParaRPr lang="en-US" altLang="en-US" sz="1600" dirty="0" smtClean="0"/>
          </a:p>
          <a:p>
            <a:pPr lvl="1">
              <a:defRPr/>
            </a:pPr>
            <a:r>
              <a:rPr lang="en-US" altLang="en-US" sz="1600" dirty="0" err="1" smtClean="0"/>
              <a:t>Passpoint</a:t>
            </a:r>
            <a:endParaRPr lang="en-US" altLang="en-US" sz="1600" dirty="0" smtClean="0"/>
          </a:p>
          <a:p>
            <a:pPr lvl="1">
              <a:defRPr/>
            </a:pPr>
            <a:r>
              <a:rPr lang="en-US" altLang="en-US" sz="1600" dirty="0" smtClean="0"/>
              <a:t>Home </a:t>
            </a:r>
            <a:r>
              <a:rPr lang="en-US" altLang="en-US" sz="1600" dirty="0" smtClean="0"/>
              <a:t>Experience</a:t>
            </a:r>
          </a:p>
          <a:p>
            <a:pPr lvl="1">
              <a:defRPr/>
            </a:pPr>
            <a:r>
              <a:rPr lang="en-US" altLang="en-US" sz="1600" dirty="0" err="1" smtClean="0"/>
              <a:t>EasyMesh</a:t>
            </a:r>
            <a:endParaRPr lang="en-US" altLang="en-US" sz="1600" dirty="0" smtClean="0"/>
          </a:p>
          <a:p>
            <a:pPr lvl="1">
              <a:defRPr/>
            </a:pPr>
            <a:r>
              <a:rPr lang="en-US" altLang="en-US" sz="1600" dirty="0" smtClean="0"/>
              <a:t>Data Elements</a:t>
            </a:r>
            <a:endParaRPr lang="en-US" altLang="en-US" sz="1600" dirty="0"/>
          </a:p>
          <a:p>
            <a:pPr lvl="1">
              <a:defRPr/>
            </a:pPr>
            <a:endParaRPr lang="en-US" altLang="en-US" dirty="0" smtClean="0"/>
          </a:p>
          <a:p>
            <a:pPr>
              <a:defRPr/>
            </a:pPr>
            <a:r>
              <a:rPr lang="en-US" altLang="en-US" sz="2000" b="0" dirty="0" smtClean="0"/>
              <a:t>Examples of WFA Activity in other areas, potentially leading to technical work </a:t>
            </a:r>
          </a:p>
          <a:p>
            <a:pPr lvl="1">
              <a:defRPr/>
            </a:pPr>
            <a:r>
              <a:rPr lang="en-US" altLang="en-US" sz="1600" dirty="0" smtClean="0"/>
              <a:t>Automotive</a:t>
            </a:r>
          </a:p>
          <a:p>
            <a:pPr lvl="1">
              <a:defRPr/>
            </a:pPr>
            <a:r>
              <a:rPr lang="en-US" altLang="en-US" sz="1600" dirty="0" smtClean="0"/>
              <a:t>Healthcare</a:t>
            </a:r>
          </a:p>
          <a:p>
            <a:pPr lvl="1">
              <a:defRPr/>
            </a:pPr>
            <a:r>
              <a:rPr lang="en-US" altLang="en-US" sz="1600" dirty="0" smtClean="0"/>
              <a:t>Internet of Things</a:t>
            </a:r>
          </a:p>
          <a:p>
            <a:pPr marL="0" indent="0">
              <a:buFontTx/>
              <a:buNone/>
              <a:defRPr/>
            </a:pPr>
            <a:endParaRPr lang="en-GB" altLang="en-US" sz="2000" b="0" dirty="0" smtClean="0"/>
          </a:p>
        </p:txBody>
      </p:sp>
      <p:sp>
        <p:nvSpPr>
          <p:cNvPr id="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95122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Mar 2019</a:t>
            </a:r>
            <a:endParaRPr lang="en-GB" altLang="en-US" sz="1800" dirty="0" smtClean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5175"/>
            <a:ext cx="7772400" cy="5616575"/>
          </a:xfrm>
        </p:spPr>
        <p:txBody>
          <a:bodyPr/>
          <a:lstStyle/>
          <a:p>
            <a:pPr marL="0" indent="0">
              <a:buFontTx/>
              <a:buNone/>
              <a:defRPr/>
            </a:pPr>
            <a:endParaRPr lang="en-US" altLang="en-US" sz="2000" b="0" dirty="0" smtClean="0"/>
          </a:p>
          <a:p>
            <a:pPr>
              <a:defRPr/>
            </a:pPr>
            <a:r>
              <a:rPr lang="en-US" altLang="en-US" sz="2000" b="0" dirty="0" smtClean="0"/>
              <a:t>For more information on current areas of work see</a:t>
            </a:r>
          </a:p>
          <a:p>
            <a:pPr lvl="1">
              <a:defRPr/>
            </a:pPr>
            <a:r>
              <a:rPr lang="en-US" altLang="en-US" sz="1600" dirty="0">
                <a:hlinkClick r:id="rId3"/>
              </a:rPr>
              <a:t>http://</a:t>
            </a:r>
            <a:r>
              <a:rPr lang="en-US" altLang="en-US" sz="1600" dirty="0" smtClean="0">
                <a:hlinkClick r:id="rId3"/>
              </a:rPr>
              <a:t>www.wi-fi.org/who-we-are/current-work-areas</a:t>
            </a:r>
            <a:endParaRPr lang="en-US" altLang="en-US" sz="1600" dirty="0" smtClean="0"/>
          </a:p>
          <a:p>
            <a:pPr>
              <a:defRPr/>
            </a:pPr>
            <a:endParaRPr lang="en-US" altLang="en-US" sz="2000" b="0" dirty="0" smtClean="0"/>
          </a:p>
          <a:p>
            <a:pPr>
              <a:defRPr/>
            </a:pPr>
            <a:r>
              <a:rPr lang="en-US" altLang="en-US" sz="2000" b="0" dirty="0" smtClean="0"/>
              <a:t>If those sound like interesting topics please plan to attend the next member meeting which is scheduled for the week of 3</a:t>
            </a:r>
            <a:r>
              <a:rPr lang="en-US" altLang="en-US" sz="2000" b="0" baseline="30000" dirty="0" smtClean="0"/>
              <a:t>rd</a:t>
            </a:r>
            <a:r>
              <a:rPr lang="en-US" altLang="en-US" sz="2000" b="0" dirty="0" smtClean="0"/>
              <a:t> Jun 2019 in Washington DC USA.</a:t>
            </a:r>
          </a:p>
          <a:p>
            <a:pPr>
              <a:defRPr/>
            </a:pPr>
            <a:endParaRPr lang="en-GB" altLang="en-US" sz="2000" b="0" dirty="0" smtClean="0"/>
          </a:p>
          <a:p>
            <a:pPr>
              <a:defRPr/>
            </a:pPr>
            <a:r>
              <a:rPr lang="en-GB" altLang="en-US" sz="2000" b="0" dirty="0" smtClean="0"/>
              <a:t>Further general information at </a:t>
            </a:r>
            <a:r>
              <a:rPr lang="en-GB" altLang="en-US" sz="2000" b="0" dirty="0" smtClean="0">
                <a:hlinkClick r:id="rId4"/>
              </a:rPr>
              <a:t>http://www.wi-fi.org/</a:t>
            </a:r>
            <a:r>
              <a:rPr lang="en-GB" altLang="en-US" sz="2000" b="0" dirty="0" smtClean="0"/>
              <a:t> </a:t>
            </a:r>
          </a:p>
        </p:txBody>
      </p:sp>
      <p:sp>
        <p:nvSpPr>
          <p:cNvPr id="7171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95122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Mar 2019</a:t>
            </a:r>
            <a:endParaRPr lang="en-GB" altLang="en-US" sz="1800" dirty="0" smtClean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GB" altLang="en-US" sz="12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226</Words>
  <Application>Microsoft Office PowerPoint</Application>
  <PresentationFormat>On-screen Show (4:3)</PresentationFormat>
  <Paragraphs>62</Paragraphs>
  <Slides>4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802-11-Submission</vt:lpstr>
      <vt:lpstr>Custom Design</vt:lpstr>
      <vt:lpstr>Document</vt:lpstr>
      <vt:lpstr>Wi-Fi Alliance Liaison Update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2014-02-20T18:42:49Z</dcterms:created>
  <dcterms:modified xsi:type="dcterms:W3CDTF">2019-03-13T15:51:43Z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(2)UgYPB7JILeTwrnLnpN2B8EmvkdYMigKju63JAaKoAYdY0jy79QMmwPtX12GV8Q11Nb4OSOGn_x000d_
UIviNGv7svVSDzIZYkFJ8nUaolnrcAb0AyS1tq7PuIYABiEmXx+7smy+7gLoZX9Q2ID68H3d_x000d_
0tDVmiBqf9cDtnQqCVsrhsCZ0wSynKKsIr/LFfsgxmifYIhqY6ylmixvlTilVpdNW1qom3lY_x000d_
0aLScbDOiHrDN4w3Pb</vt:lpwstr>
  </property>
  <property fmtid="{D5CDD505-2E9C-101B-9397-08002B2CF9AE}" pid="3" name="_ms_pID_725343_00">
    <vt:lpwstr>_</vt:lpwstr>
  </property>
  <property fmtid="{D5CDD505-2E9C-101B-9397-08002B2CF9AE}" pid="4" name="_ms_pID_7253431">
    <vt:lpwstr>gdh7dv97kulMoRbA58HMqnQnQf3AZ/0sNnLjct0rSYnA==</vt:lpwstr>
  </property>
  <property fmtid="{D5CDD505-2E9C-101B-9397-08002B2CF9AE}" pid="5" name="_ms_pID_7253431_00">
    <vt:lpwstr>_</vt:lpwstr>
  </property>
  <property fmtid="{D5CDD505-2E9C-101B-9397-08002B2CF9AE}" pid="6" name="_new_ms_pID_72543">
    <vt:lpwstr>(3)KENUzmCPMuMMbkFT/eFMTjVnNUSTAajMWj0YmG/aFBNe1eUdD94rL8ZwqJeD7OobauZQndbR_x000d_
41s2u2p7AimLUMTxdNsRtSQpIWGLGijNF/wCfmpJMXP/LEL1Aq1rynDUPxgi35kw9WaJB/to_x000d_
Pg8yzS0CNsKEj6iiLWDOj0wWHJAAOePnlG3xQTqxVz+yJ8z8jj16pzs5IMaAY+8NGB+O3Jsa_x000d_
UeHrvCQvMqzqsbohho</vt:lpwstr>
  </property>
  <property fmtid="{D5CDD505-2E9C-101B-9397-08002B2CF9AE}" pid="7" name="_new_ms_pID_72543_00">
    <vt:lpwstr>_new_ms_pID_72543</vt:lpwstr>
  </property>
  <property fmtid="{D5CDD505-2E9C-101B-9397-08002B2CF9AE}" pid="8" name="_new_ms_pID_725431">
    <vt:lpwstr>v0CGH8ofhWhQPAQXNEUsQ+BfkiMy/q5W7X6firuwf7gH6Z9emREQkB_x000d_
5jhevB5OnahXD1sHWLJwzzTih4MIgF5Uctg1w+PGBt0guD+lWO8mrfrrv9kOPbWswN3b1uaV_x000d_
0OONHTPhKS6KqOm9Do9kLq1z4sdO0dRX3BvSUE7bhIDFIYKfH8QYndnBAt7Cmk0oJj/NfxHB_x000d_
ObEzcS3C5vOJGJuEVNew6J7KqZR6Bi7JVAuO</vt:lpwstr>
  </property>
  <property fmtid="{D5CDD505-2E9C-101B-9397-08002B2CF9AE}" pid="9" name="_new_ms_pID_725431_00">
    <vt:lpwstr>_new_ms_pID_725431</vt:lpwstr>
  </property>
  <property fmtid="{D5CDD505-2E9C-101B-9397-08002B2CF9AE}" pid="10" name="_new_ms_pID_725432">
    <vt:lpwstr>b/E9W7FyobRmtdlC3Ft4NSLcFd7eLvGcTAT/_x000d_
2ciIvoQ+L9DgpjyXKsibUXpC2BbifH66A64aWjBG/o+1Cp7NwLLrcnDV9zv6+PkSIB7n5QEu_x000d_
6dZcm+FTPJ/flR3WxFXQBw==</vt:lpwstr>
  </property>
  <property fmtid="{D5CDD505-2E9C-101B-9397-08002B2CF9AE}" pid="11" name="_new_ms_pID_725432_00">
    <vt:lpwstr>_new_ms_pID_725432</vt:lpwstr>
  </property>
  <property fmtid="{D5CDD505-2E9C-101B-9397-08002B2CF9AE}" pid="12" name="sflag">
    <vt:lpwstr>1399998135</vt:lpwstr>
  </property>
</Properties>
</file>