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380" r:id="rId4"/>
    <p:sldId id="385" r:id="rId5"/>
    <p:sldId id="386" r:id="rId6"/>
    <p:sldId id="387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Mark" initials="HM" lastIdx="1" clrIdx="0">
    <p:extLst>
      <p:ext uri="{19B8F6BF-5375-455C-9EA6-DF929625EA0E}">
        <p15:presenceInfo xmlns:p15="http://schemas.microsoft.com/office/powerpoint/2012/main" userId="Hamilton, Mar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17" autoAdjust="0"/>
    <p:restoredTop sz="98505" autoAdjust="0"/>
  </p:normalViewPr>
  <p:slideViewPr>
    <p:cSldViewPr>
      <p:cViewPr varScale="1">
        <p:scale>
          <a:sx n="108" d="100"/>
          <a:sy n="108" d="100"/>
        </p:scale>
        <p:origin x="13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306" y="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10B05505-DE9A-4AC7-A6A3-ED730399AA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A7FECFB-0B9F-42CC-9CB1-ECDE5E0B8D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802.11-09/0840r0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399E07E9-C59C-4A08-BC99-C5CF3A83BF2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9366153-B9B8-4CE2-AE11-2A3E0E8D7D37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742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2983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4735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011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5E6FCC0-65DE-4E5B-9B99-F63A02706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05AE9D-67FC-45FA-9DF9-8E47B6C2266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143000" y="5334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038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121D33C-56E8-4214-A79E-6A77218AAB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5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ED1D26F-38D5-48DA-A46A-2F15EE610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07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A0271B8-AD49-43D9-840E-60973D554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43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7A2F1DC-ED76-4084-83A0-DDFC6477A0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98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B643AF0-3F47-4E90-97B4-48AB897F9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35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E1E8502-BD9A-4B40-8E70-37E5EB2A7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37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C733E5-256C-43C9-90B7-08C86BDAC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68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004D3B8-2803-48B6-808D-C8C7AC16D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11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A7509DE-EC26-4BA7-8EF7-6BA2E22E6E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43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A74B62C-C6FC-4CCA-AF72-DD4542866A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67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685800" y="332601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4">
              <a:defRPr/>
            </a:pPr>
            <a:r>
              <a:rPr lang="en-US" altLang="en-US" sz="1800" b="1" dirty="0"/>
              <a:t>March 2019</a:t>
            </a: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685800" y="6475413"/>
            <a:ext cx="5386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Proposal</a:t>
            </a: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802.11-19/0484r0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7"/>
          <p:cNvSpPr>
            <a:spLocks noChangeArrowheads="1"/>
          </p:cNvSpPr>
          <p:nvPr userDrawn="1"/>
        </p:nvSpPr>
        <p:spPr bwMode="auto">
          <a:xfrm>
            <a:off x="6151671" y="6476484"/>
            <a:ext cx="245099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dirty="0"/>
              <a:t>Mark Hamilton, Ruckus/ARRIS</a:t>
            </a: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4376738" y="6477000"/>
            <a:ext cx="5349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4" algn="ctr">
              <a:defRPr/>
            </a:pPr>
            <a:r>
              <a:rPr lang="en-US" altLang="en-US" dirty="0"/>
              <a:t>Slide </a:t>
            </a:r>
            <a:fld id="{1291753C-873D-4DFB-819C-A0C0C7B7499E}" type="slidenum">
              <a:rPr lang="en-US" altLang="en-US" smtClean="0"/>
              <a:pPr marL="0" lvl="4" algn="ctr"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02" r:id="rId1"/>
    <p:sldLayoutId id="2147486103" r:id="rId2"/>
    <p:sldLayoutId id="2147486104" r:id="rId3"/>
    <p:sldLayoutId id="2147486105" r:id="rId4"/>
    <p:sldLayoutId id="2147486106" r:id="rId5"/>
    <p:sldLayoutId id="2147486107" r:id="rId6"/>
    <p:sldLayoutId id="2147486108" r:id="rId7"/>
    <p:sldLayoutId id="2147486109" r:id="rId8"/>
    <p:sldLayoutId id="2147486110" r:id="rId9"/>
    <p:sldLayoutId id="2147486111" r:id="rId10"/>
    <p:sldLayoutId id="214748611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/>
              <a:t>Discussion of WG self-imposed policy to limit simultaneous letter ballots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2019-03-12</a:t>
            </a:r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558519"/>
              </p:ext>
            </p:extLst>
          </p:nvPr>
        </p:nvGraphicFramePr>
        <p:xfrm>
          <a:off x="523875" y="2867025"/>
          <a:ext cx="8410575" cy="313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1" name="Document" r:id="rId4" imgW="8344953" imgH="3109275" progId="Word.Document.8">
                  <p:embed/>
                </p:oleObj>
              </mc:Choice>
              <mc:Fallback>
                <p:oleObj name="Document" r:id="rId4" imgW="8344953" imgH="310927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867025"/>
                        <a:ext cx="8410575" cy="313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This is a presentation to inspire discussion, in reaction to the recent occurrence of 4 simultaneous WG letter ballots.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Background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Between the January and March 2019 sessions, 802.11 WG held 4 letter ballots, and there were points in time where all 4 ballots were open simultaneously.  All 4 ballots closed within &lt; 2 week period.</a:t>
            </a:r>
          </a:p>
          <a:p>
            <a:pPr eaLnBrk="1" hangingPunct="1"/>
            <a:r>
              <a:rPr lang="en-US" altLang="en-US" dirty="0"/>
              <a:t>From “hallway discussions” it seems there is a lot of grumbling and concern about how this experience worked out for voting members.</a:t>
            </a:r>
          </a:p>
          <a:p>
            <a:pPr eaLnBrk="1" hangingPunct="1"/>
            <a:r>
              <a:rPr lang="en-US" altLang="en-US" dirty="0"/>
              <a:t>Some of this is </a:t>
            </a:r>
            <a:r>
              <a:rPr lang="en-US" altLang="en-US" u="sng" dirty="0"/>
              <a:t>just</a:t>
            </a:r>
            <a:r>
              <a:rPr lang="en-US" altLang="en-US" dirty="0"/>
              <a:t> grumbling.  We all are busy, and found having to do our usual workload, plus the work of 4 simultaneous letter ballots was a challenge and potentially an overload.</a:t>
            </a:r>
          </a:p>
          <a:p>
            <a:pPr eaLnBrk="1" hangingPunct="1"/>
            <a:r>
              <a:rPr lang="en-US" altLang="en-US" dirty="0"/>
              <a:t>But…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491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Background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Worse than just grumbling, a number of comments have been of the forms:</a:t>
            </a:r>
          </a:p>
          <a:p>
            <a:pPr lvl="1" eaLnBrk="1" hangingPunct="1"/>
            <a:r>
              <a:rPr lang="en-US" altLang="en-US" dirty="0"/>
              <a:t>I didn’t have time, so I just voted Yes.</a:t>
            </a:r>
          </a:p>
          <a:p>
            <a:pPr lvl="1" eaLnBrk="1" hangingPunct="1"/>
            <a:r>
              <a:rPr lang="en-US" altLang="en-US" dirty="0"/>
              <a:t>I didn’t have time, so I only read a (small) part of the draft and commented on what I could.</a:t>
            </a:r>
          </a:p>
          <a:p>
            <a:pPr lvl="1" eaLnBrk="1" hangingPunct="1"/>
            <a:r>
              <a:rPr lang="en-US" altLang="en-US" dirty="0"/>
              <a:t>…</a:t>
            </a:r>
          </a:p>
          <a:p>
            <a:pPr lvl="1" eaLnBrk="1" hangingPunct="1"/>
            <a:r>
              <a:rPr lang="en-US" altLang="en-US" dirty="0"/>
              <a:t>I don’t feel I did a good job reviewing all these drafts.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In my extremely unscientific poll, I did </a:t>
            </a:r>
            <a:r>
              <a:rPr lang="en-US" altLang="en-US" u="sng" dirty="0"/>
              <a:t>not get a single response</a:t>
            </a:r>
            <a:r>
              <a:rPr lang="en-US" altLang="en-US" dirty="0"/>
              <a:t> like, “I had enough time, and I responded to all 4 polls with the same thoroughness I normally do on WG ballots.”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16422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Considerations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We all feel responsible for doing a good job reviewing drafts and providing productive and complete comments.</a:t>
            </a:r>
          </a:p>
          <a:p>
            <a:pPr eaLnBrk="1" hangingPunct="1"/>
            <a:r>
              <a:rPr lang="en-US" altLang="en-US" dirty="0"/>
              <a:t>The value and purpose of Working Group letter ballots is in getting such review and commentary from the membership.</a:t>
            </a:r>
          </a:p>
          <a:p>
            <a:pPr eaLnBrk="1" hangingPunct="1"/>
            <a:r>
              <a:rPr lang="en-US" altLang="en-US" dirty="0"/>
              <a:t>Are we really helping ourselves get our work done (and done well) by scheduling letter ballots with this level of overlap, I assume in the hope that we achieve some imagined schedule to complete the projects?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03807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Straw poll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Would you support discussion of a policy (captured in the 802.11 Operations Manual) that somehow limits the number of letter ballots in a time period?</a:t>
            </a:r>
          </a:p>
          <a:p>
            <a:pPr eaLnBrk="1" hangingPunct="1"/>
            <a:r>
              <a:rPr lang="en-US" altLang="en-US" dirty="0"/>
              <a:t>Note that this could be structured by a simple limit on the number of ballots between sessions, or a limit of simultaneous open ballots (so multiple ack-to-back recirculation ballots could happen between sessions), or perhaps other approaches.  We would start by brainstorming productive and practical options.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Yes:		No:		Abstain:	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6938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53655</TotalTime>
  <Words>503</Words>
  <Application>Microsoft Office PowerPoint</Application>
  <PresentationFormat>On-screen Show (4:3)</PresentationFormat>
  <Paragraphs>51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802-11-Submission</vt:lpstr>
      <vt:lpstr>Microsoft Word 97 - 2003 Document</vt:lpstr>
      <vt:lpstr>Discussion of WG self-imposed policy to limit simultaneous letter ballots</vt:lpstr>
      <vt:lpstr>Abstract</vt:lpstr>
      <vt:lpstr>Background</vt:lpstr>
      <vt:lpstr>Background</vt:lpstr>
      <vt:lpstr>Considerations</vt:lpstr>
      <vt:lpstr>Straw poll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ARC-agenda-minutes-november-2012</dc:title>
  <dc:creator>Mark Hamilton;Carol Ansley</dc:creator>
  <cp:lastModifiedBy>Hamilton, Mark</cp:lastModifiedBy>
  <cp:revision>710</cp:revision>
  <cp:lastPrinted>1998-02-10T13:28:06Z</cp:lastPrinted>
  <dcterms:created xsi:type="dcterms:W3CDTF">2009-07-15T16:38:20Z</dcterms:created>
  <dcterms:modified xsi:type="dcterms:W3CDTF">2019-03-13T05:53:01Z</dcterms:modified>
</cp:coreProperties>
</file>