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01" d="100"/>
          <a:sy n="101" d="100"/>
        </p:scale>
        <p:origin x="138" y="3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186" y="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802.11-19/0439r0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Mark Hamilton, Ruckus/ARRIS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802.11-19/0439r0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Mark Hamilton, Ruckus/ARRIS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802.11-19/0439r0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Mark Hamilton, Ruckus/ARRIS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802.11-19/0439r0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Mark Hamilton, Ruckus/ARRIS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802.11-19/0439r0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Mark Hamilton, Ruckus/ARRIS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802.11-19/0439r0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Mark Hamilton, Ruckus/ARRIS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4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802.11-19/0439r0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Mark Hamilton, Ruckus/ARRIS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5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802.11-19/0439r0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Mark Hamilton, Ruckus/ARRIS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6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65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Mark Hamilton, Ruckus/ARRIS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Mark Hamilton, Ruckus/ARRIS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Mark Hamilton, Ruckus/ARRIS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Mark Hamilton, Ruckus/ARRIS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Mark Hamilton, Ruckus/ARRIS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Mark Hamilton, Ruckus/ARRIS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Mark Hamilton, Ruckus/ARRIS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Mark Hamilton, Ruckus/ARRIS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Mark Hamilton, Ruckus/ARRIS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Mark Hamilton, Ruckus/ARRIS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802.11-19/0439r0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988-02-0arc-proposed-response-to-liaison-from-wba-on-mac-address-randomization-impcat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09600" y="469900"/>
            <a:ext cx="10780184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Proposed TIG on randomized and changing MAC addresses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2019-03-11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Ruckus/ARRIS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7976431"/>
              </p:ext>
            </p:extLst>
          </p:nvPr>
        </p:nvGraphicFramePr>
        <p:xfrm>
          <a:off x="992188" y="2417763"/>
          <a:ext cx="10012362" cy="243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17763"/>
                        <a:ext cx="10012362" cy="24336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Proposal for a Technical Interest Group (TIG), to do first analysis of impacts of randomized MAC addresses on features and facilities of 802.11, and determine if next steps are needed or desired.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Mark Hamilton, Ruckus/ARRIS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Random and changing MAC addresses - Current status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729243"/>
            <a:ext cx="10361084" cy="4442956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200" dirty="0"/>
              <a:t>Randomizing a device’s MAC address to anonymize users from “sniffing” is generally agreed as desirable for privacy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200" dirty="0"/>
              <a:t>Most major mobile/portable operating systems are already deployed with some form of MAC address randomization capability, and periodic/frequent address changes, with: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Varying approaches to opt-in/opt-out/default behaviors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Varying conditions for use of random address and frequency of changes – pre-association or while associated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200" dirty="0"/>
              <a:t>It is likely that randomization will see more use/deployment in the near future (based on disclosed plans, and rumors)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200" dirty="0"/>
              <a:t>802.11aq amendment codified some uses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Both pre-association use, and description of behavior required for use during or across associations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Mark Hamilton, Ruckus/ARRIS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Random and changing MAC addresses - Impacts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buNone/>
              <a:defRPr/>
            </a:pPr>
            <a:r>
              <a:rPr lang="en-US" sz="2200" dirty="0"/>
              <a:t>Randomized and changing addresses can/are having effects on upper-layer objectives: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200" dirty="0"/>
              <a:t>Disrupts networks using MAC address to identify users (which is now explicitly not recommended)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Trade-off of user desire for individualized treatment versus their desire for privacy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200" dirty="0"/>
              <a:t>Disrupts networks from tracking users by MAC address (also now explicitly not recommended)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Businesses use MAC address to track foot traffic for their own value, value to users is indirect</a:t>
            </a:r>
          </a:p>
          <a:p>
            <a:pPr marL="0" indent="0">
              <a:buFontTx/>
              <a:buNone/>
              <a:defRPr/>
            </a:pPr>
            <a:endParaRPr lang="en-US" sz="2200" dirty="0"/>
          </a:p>
          <a:p>
            <a:pPr marL="0" indent="0">
              <a:buFontTx/>
              <a:buNone/>
              <a:defRPr/>
            </a:pPr>
            <a:r>
              <a:rPr lang="en-US" sz="2200" dirty="0"/>
              <a:t>The above, and other similar impacts, can be addressed with higher-layer solutions for user identification, without loss of privacy.  (Recommended – See WBA liaison exchange,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11-18/1988r2</a:t>
            </a:r>
            <a:r>
              <a:rPr lang="en-US" sz="2200" dirty="0"/>
              <a:t>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Mark Hamilton, Ruckus/ARRIS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Random and changing MAC addresses – Impacts 2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210799" cy="4113213"/>
          </a:xfrm>
          <a:ln/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/>
              <a:t>But, randomized and changing addresses can also affect purposes within layer 2: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Potentially disrupts networks’ layer-2 tracking and steering, through lack of understanding multiple device appearances are actually the same device in different contexts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Disrupts analytics and troubleshooting, through lack of correlation of actions/events to the same device</a:t>
            </a:r>
          </a:p>
          <a:p>
            <a:pPr marL="0" indent="0">
              <a:buNone/>
              <a:defRPr/>
            </a:pPr>
            <a:r>
              <a:rPr lang="en-US" dirty="0"/>
              <a:t>These result in direct impact on network management and operation, which in turn affects user experience.</a:t>
            </a:r>
          </a:p>
          <a:p>
            <a:pPr marL="0" indent="0">
              <a:buFontTx/>
              <a:buNone/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dirty="0"/>
              <a:t>It is valuable to investigate these impacts, and possible mitigations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Mark Hamilton, Ruckus/ARRIS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RCMA TIG Formation motion</a:t>
            </a:r>
            <a:endParaRPr lang="en-GB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729243"/>
            <a:ext cx="11049000" cy="4113213"/>
          </a:xfrm>
          <a:ln/>
        </p:spPr>
        <p:txBody>
          <a:bodyPr/>
          <a:lstStyle/>
          <a:p>
            <a:r>
              <a:rPr lang="en-GB" altLang="en-US" dirty="0"/>
              <a:t>“</a:t>
            </a:r>
            <a:r>
              <a:rPr lang="en-US" altLang="en-US" dirty="0"/>
              <a:t>Approve formation of a randomized and changing MAC address randomization (RCMA) TIG to investigate the: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current and planned implementations of random and changing MAC addresses in devices, and current and planned 802.11/802 Standards treatment of randomized MAC addresses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impact on 802.11 features from randomized MAC addresses and/or changing addresses during: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en-US" b="1" dirty="0"/>
              <a:t>Pre-association (stateless)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en-US" b="1" dirty="0"/>
              <a:t>Preparing for (creating shared state) and during associations</a:t>
            </a:r>
            <a:endParaRPr lang="en-US" alt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potential mechanisms to address the above impacts, through: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en-US" b="1" dirty="0"/>
              <a:t>Implementation options, or possible guidelines document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en-US" b="1" dirty="0"/>
              <a:t>Modifications to the Standard, if any, and recommend continuing work (Study Group/PAR)</a:t>
            </a:r>
            <a:endParaRPr lang="en-US" altLang="en-US" dirty="0"/>
          </a:p>
          <a:p>
            <a:r>
              <a:rPr lang="en-US" altLang="en-US" dirty="0"/>
              <a:t>The TIG is to complete a report on this topic at or before the November 2019 session.”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Mark Hamilton, Ruckus/ARRIS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488</TotalTime>
  <Words>653</Words>
  <Application>Microsoft Office PowerPoint</Application>
  <PresentationFormat>Widescreen</PresentationFormat>
  <Paragraphs>80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 Unicode MS</vt:lpstr>
      <vt:lpstr>MS Gothic</vt:lpstr>
      <vt:lpstr>Arial</vt:lpstr>
      <vt:lpstr>Times New Roman</vt:lpstr>
      <vt:lpstr>Office Theme</vt:lpstr>
      <vt:lpstr>Document</vt:lpstr>
      <vt:lpstr>Proposed TIG on randomized and changing MAC addresses</vt:lpstr>
      <vt:lpstr>Abstract</vt:lpstr>
      <vt:lpstr>Random and changing MAC addresses - Current status</vt:lpstr>
      <vt:lpstr>Random and changing MAC addresses - Impacts</vt:lpstr>
      <vt:lpstr>Random and changing MAC addresses – Impacts 2</vt:lpstr>
      <vt:lpstr>RCMA TIG Formation motion</vt:lpstr>
    </vt:vector>
  </TitlesOfParts>
  <Company>Ruckus/ARRIS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TIG on Random MAC addresses</dc:title>
  <dc:creator>Hamilton, Mark</dc:creator>
  <cp:lastModifiedBy>Hamilton, Mark</cp:lastModifiedBy>
  <cp:revision>10</cp:revision>
  <cp:lastPrinted>1601-01-01T00:00:00Z</cp:lastPrinted>
  <dcterms:created xsi:type="dcterms:W3CDTF">2019-03-12T01:20:18Z</dcterms:created>
  <dcterms:modified xsi:type="dcterms:W3CDTF">2019-03-13T05:45:51Z</dcterms:modified>
</cp:coreProperties>
</file>