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490" r:id="rId3"/>
    <p:sldId id="491" r:id="rId4"/>
    <p:sldId id="333" r:id="rId5"/>
    <p:sldId id="477" r:id="rId6"/>
    <p:sldId id="326" r:id="rId7"/>
    <p:sldId id="33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3" d="100"/>
          <a:sy n="103" d="100"/>
        </p:scale>
        <p:origin x="16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22255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2225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802.11-19/0477r00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31-00-0000-agenda-yvr-plenary-12-14mar2019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09-00-0000-minutes-stl-interim-15-17-jan-2019-rr-tag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71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Vancouver, BC, Canada, Plenary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12 Mar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14 Mar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802" y="1074465"/>
            <a:ext cx="8251599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u="sng" dirty="0"/>
              <a:t>Welcomed our Fellowship participants this week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BRAN, ERM, TG-37;    ECC CEPT SE24, SE45, FM57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 few highlights: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ECC Report 302 on 6GHz in public consultation thru 01 April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Has important info on RLAN operation at 6GHz for EU.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Also discussion on ECC CEPT FM57 drafting Report A on 6GHz.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Receiver performance in the standards to meet RED still not making it through the process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60 GHZ SR Doc in public consultation, goal to have by WRC-19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2 new Work Items in TG-37, on 5855 – 5925 MHz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1 new Work Item in SE-24 on UWB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See 802.18 agenda/minutes, 18-19-0031/0032, for more details.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686" y="919257"/>
            <a:ext cx="8850313" cy="55347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Open meeting, 15 March, this Friday. </a:t>
            </a:r>
            <a:r>
              <a:rPr lang="en-US" alt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R&amp;O - Spectrum Horizons, &gt; 95 GHz including 300GHz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Band, Released Thursday, 14 March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NPRM 18-295 6 GHz status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Topics covered in Teleconferences since Jan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US DoT  Next phases for DSRC Analysis /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Phase 2 is starting, discussed the overall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i="1" u="sng" dirty="0"/>
              <a:t>IEEE 802’s plan is to ‘Stay Tuned’, many pieces to this puzzle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71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1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worked on and Action Required from this week.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Ofcom_Enabling-opportunities-for-innovation _ including 2390-2400 MHz for mobile technology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we want to consider some comments on potential interference to license exempt at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 we question the interference analysis they are stating.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work on comments at next week’s (21 March) .18 teleconference.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NPRM Expanding Broadband to the 896-901/935-940 MHz pair for licensed broadband (e.g. LTE).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Yes, we want to consider if we want to do comments or not, on potential interference to unlicensed in 902-928MHz.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71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</a:t>
            </a:r>
            <a:r>
              <a:rPr lang="en-US" altLang="en-US" sz="2400" b="1" dirty="0"/>
              <a:t>with more detail on topics discussed.</a:t>
            </a:r>
          </a:p>
          <a:p>
            <a:pPr lvl="2"/>
            <a:r>
              <a:rPr lang="en-US" altLang="en-US" dirty="0">
                <a:hlinkClick r:id="rId2"/>
              </a:rPr>
              <a:t>https://mentor.ieee.org/802.18/dcn/19/18-19-0031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January Wireless Interim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u="sng" dirty="0">
                <a:hlinkClick r:id="rId4"/>
              </a:rPr>
              <a:t>https://mentor.ieee.org/802.18/dcn/19/18-19-0009-00-0000-minutes-stl-interim-15-17-jan-2019-rr-tag.docx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Teleconferences moving forward to 05 Sept. 2019. </a:t>
            </a:r>
            <a:endParaRPr lang="en-US" altLang="en-US" sz="1400" dirty="0">
              <a:hlinkClick r:id="rId3"/>
            </a:endParaRP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9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9" y="1518214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21 March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18-16/0038-11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Wireless Interim 14 - 16 May 2019 in the Grand Hyatt Atlanta in Buckhead, Atlanta, GA,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1182055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9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8" y="1518214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2848</TotalTime>
  <Words>562</Words>
  <Application>Microsoft Office PowerPoint</Application>
  <PresentationFormat>Widescreen</PresentationFormat>
  <Paragraphs>99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802-18-Submission</vt:lpstr>
      <vt:lpstr>Document</vt:lpstr>
      <vt:lpstr>IEEE 802.18 RR-TAG Vancouver, BC, Canada, Plenary  Liaison  from 802.18 to 802.11</vt:lpstr>
      <vt:lpstr>Items Discussed</vt:lpstr>
      <vt:lpstr>Items Discussed – cont.</vt:lpstr>
      <vt:lpstr>Items worked on and Action Required from this week. </vt:lpstr>
      <vt:lpstr>Approved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632</cp:revision>
  <cp:lastPrinted>2012-05-17T14:33:36Z</cp:lastPrinted>
  <dcterms:created xsi:type="dcterms:W3CDTF">2012-05-17T18:49:07Z</dcterms:created>
  <dcterms:modified xsi:type="dcterms:W3CDTF">2019-03-14T23:53:44Z</dcterms:modified>
</cp:coreProperties>
</file>