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35" r:id="rId2"/>
    <p:sldId id="437" r:id="rId3"/>
    <p:sldId id="436" r:id="rId4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40" autoAdjust="0"/>
    <p:restoredTop sz="96046" autoAdjust="0"/>
  </p:normalViewPr>
  <p:slideViewPr>
    <p:cSldViewPr>
      <p:cViewPr varScale="1">
        <p:scale>
          <a:sx n="71" d="100"/>
          <a:sy n="71" d="100"/>
        </p:scale>
        <p:origin x="66" y="9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802.11-18/1710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802.11-18/1710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Holcomb (Itron)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9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/>
              <a:t>doc.: IEEE 802.11-19/0476r00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146674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  - Midweek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8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9/18-19-003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ept.org/ecc/groups/ecc/wg-fm/fm-57/client/introductio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Midweek Liaison from 802.18 to 802.11</a:t>
            </a:r>
            <a:br>
              <a:rPr lang="en-GB" dirty="0"/>
            </a:br>
            <a:r>
              <a:rPr lang="en-GB" sz="1800" dirty="0"/>
              <a:t>Date: 13 March 2019, Vancouver, BC, Canada</a:t>
            </a:r>
            <a:endParaRPr lang="en-GB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March 2019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Jay Holcomb (Itron)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02758A70-0581-494B-817D-1FCC42A9A1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245514"/>
              </p:ext>
            </p:extLst>
          </p:nvPr>
        </p:nvGraphicFramePr>
        <p:xfrm>
          <a:off x="1628985" y="2333626"/>
          <a:ext cx="9571037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8245941" imgH="2400677" progId="Word.Document.8">
                  <p:embed/>
                </p:oleObj>
              </mc:Choice>
              <mc:Fallback>
                <p:oleObj name="Document" r:id="rId3" imgW="8245941" imgH="240067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985" y="2333626"/>
                        <a:ext cx="9571037" cy="2771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9FA0025-9B9F-4256-90EE-DA67D8852B34}"/>
              </a:ext>
            </a:extLst>
          </p:cNvPr>
          <p:cNvSpPr/>
          <p:nvPr/>
        </p:nvSpPr>
        <p:spPr>
          <a:xfrm>
            <a:off x="1699782" y="1945752"/>
            <a:ext cx="1366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b="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457200"/>
          </a:xfrm>
        </p:spPr>
        <p:txBody>
          <a:bodyPr/>
          <a:lstStyle/>
          <a:p>
            <a:r>
              <a:rPr lang="en-GB" altLang="en-US" dirty="0"/>
              <a:t>Discussion Tuesday 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899809" y="1143000"/>
            <a:ext cx="10363200" cy="5382396"/>
          </a:xfrm>
        </p:spPr>
        <p:txBody>
          <a:bodyPr/>
          <a:lstStyle/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u="sng" dirty="0"/>
              <a:t>Welcomed our Fellowship participants this week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u="sng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EU ETSI and CEPT status in many groups 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err="1"/>
              <a:t>Ofcom</a:t>
            </a:r>
            <a:r>
              <a:rPr lang="en-US" sz="2400" dirty="0"/>
              <a:t> Consultation on enabling opportunities for innovation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FCC Open meeting, 15 March, this Friday. </a:t>
            </a:r>
            <a:r>
              <a:rPr lang="en-US" altLang="en-US" sz="2400" dirty="0"/>
              <a:t>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R&amp;O - Spectrum Horizons, &gt; 95 GHz including 300GHz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NPRM Expanding Broadband to the 896 / 935 MHz PLMR Band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FCC NPRM 18-295 6 GHz status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Topics covered in Teleconferences since Jan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More detail in 802.18 agenda:  </a:t>
            </a:r>
            <a:r>
              <a:rPr lang="en-US" dirty="0">
                <a:hlinkClick r:id="rId2"/>
              </a:rPr>
              <a:t>https://mentor.ieee.org/802.18/dcn/19/18-19-0031</a:t>
            </a:r>
            <a:endParaRPr 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March 2019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Jay Holcomb (Itron)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4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GB" altLang="en-US" dirty="0"/>
              <a:t>For Thursday AM1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73613" y="1447800"/>
            <a:ext cx="10881782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CEPT – ECC </a:t>
            </a:r>
            <a:r>
              <a:rPr lang="en-US" altLang="en-US" dirty="0">
                <a:hlinkClick r:id="rId2"/>
              </a:rPr>
              <a:t>&lt;FM57&gt;</a:t>
            </a:r>
            <a:r>
              <a:rPr lang="en-US" altLang="en-US" dirty="0"/>
              <a:t>  </a:t>
            </a:r>
            <a:r>
              <a:rPr lang="en-US" dirty="0"/>
              <a:t>meeting #5, 12-13 March, Maisons-Alfort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Report on what happened in meeting this week.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US DoT  Next phases for DSRC Analysis / testing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Phase 2 is starting, it’s status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Ofcom_Enabling</a:t>
            </a:r>
            <a:r>
              <a:rPr lang="en-US" dirty="0"/>
              <a:t>-opportunities-for-innovation _ next to 2.4GHz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 we want to look at some comments on potential interference to license exempt at 2.4GHz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FCC NPRM Expanding Broadband </a:t>
            </a:r>
            <a:r>
              <a:rPr lang="en-US" sz="2800" dirty="0"/>
              <a:t>to the 896/935 MHz pair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Yes, we want to look further if we want to do comments, on potential interference to unlicensed in 902-928MHz. 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March 2019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Jay Holcomb (Itron)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060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102063</TotalTime>
  <Words>218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Default Design</vt:lpstr>
      <vt:lpstr>Document</vt:lpstr>
      <vt:lpstr>Midweek Liaison from 802.18 to 802.11 Date: 13 March 2019, Vancouver, BC, Canada</vt:lpstr>
      <vt:lpstr>Discussion Tuesday </vt:lpstr>
      <vt:lpstr>For Thursday AM1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November 2018</cp:keywords>
  <cp:lastModifiedBy>Holcomb, Jay</cp:lastModifiedBy>
  <cp:revision>2018</cp:revision>
  <cp:lastPrinted>1998-02-10T13:28:06Z</cp:lastPrinted>
  <dcterms:created xsi:type="dcterms:W3CDTF">1998-02-10T13:07:52Z</dcterms:created>
  <dcterms:modified xsi:type="dcterms:W3CDTF">2019-03-13T00:06:24Z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