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5" r:id="rId2"/>
    <p:sldId id="437" r:id="rId3"/>
    <p:sldId id="436" r:id="rId4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71" d="100"/>
          <a:sy n="71" d="100"/>
        </p:scale>
        <p:origin x="66" y="9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9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802.11-19/0476r00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03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ept.org/ecc/groups/ecc/wg-fm/fm-57/client/introductio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13 March 2019, Vancouver, BC, Canada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March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 Tuesday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899809" y="1143000"/>
            <a:ext cx="10363200" cy="5382396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u="sng" dirty="0"/>
              <a:t>Welcomed our Fellowship participants this week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EU ETSI and CEPT status in many groups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err="1"/>
              <a:t>Ofcom</a:t>
            </a:r>
            <a:r>
              <a:rPr lang="en-US" sz="2400" dirty="0"/>
              <a:t> Consultation on enabling opportunities for innovation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FCC Open meeting, 15 March, this Friday. </a:t>
            </a:r>
            <a:r>
              <a:rPr lang="en-US" altLang="en-US" sz="24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R&amp;O - Spectrum Horizons, &gt; 95 GHz including 300GHz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FCC NPRM 18-295 6 GHz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Topics covered in Teleconferences since Jan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More detail in 802.18 agenda:  </a:t>
            </a:r>
            <a:r>
              <a:rPr lang="en-US" dirty="0">
                <a:hlinkClick r:id="rId2"/>
              </a:rPr>
              <a:t>https://mentor.ieee.org/802.18/dcn/19/18-19-0031</a:t>
            </a:r>
            <a:endParaRPr 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March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73613" y="1447800"/>
            <a:ext cx="1088178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CEPT – ECC </a:t>
            </a:r>
            <a:r>
              <a:rPr lang="en-US" altLang="en-US" dirty="0">
                <a:hlinkClick r:id="rId2"/>
              </a:rPr>
              <a:t>&lt;FM57&gt;</a:t>
            </a:r>
            <a:r>
              <a:rPr lang="en-US" altLang="en-US" dirty="0"/>
              <a:t>  </a:t>
            </a:r>
            <a:r>
              <a:rPr lang="en-US" dirty="0"/>
              <a:t>meeting #5, 12-13 March, Maisons-Alfort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Report on what happened in meeting this week.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US DoT  Next phases for DSRC Analysis /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Phase 2 is starting, it’s status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Ofcom_Enabling</a:t>
            </a:r>
            <a:r>
              <a:rPr lang="en-US" dirty="0"/>
              <a:t>-opportunities-for-innovation _ next to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we want to look at some comments on potential interference to license exempt at 2.4GHz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NPRM Expanding Broadband </a:t>
            </a:r>
            <a:r>
              <a:rPr lang="en-US" sz="2800" dirty="0"/>
              <a:t>to the 896/935 MHz pair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Yes, we want to look further if we want to do comments, on potential interference to unlicensed in 902-928MHz.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March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102063</TotalTime>
  <Words>218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Midweek Liaison from 802.18 to 802.11 Date: 13 March 2019, Vancouver, BC, Canada</vt:lpstr>
      <vt:lpstr>Discussion Tuesday 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2018</cp:revision>
  <cp:lastPrinted>1998-02-10T13:28:06Z</cp:lastPrinted>
  <dcterms:created xsi:type="dcterms:W3CDTF">1998-02-10T13:07:52Z</dcterms:created>
  <dcterms:modified xsi:type="dcterms:W3CDTF">2019-03-13T00:06:24Z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