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53" r:id="rId4"/>
    <p:sldId id="354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3C61DF-C991-4982-8153-F1F027A6E909}" v="2033" dt="2019-03-12T15:38:24.3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8" autoAdjust="0"/>
    <p:restoredTop sz="94660"/>
  </p:normalViewPr>
  <p:slideViewPr>
    <p:cSldViewPr>
      <p:cViewPr varScale="1">
        <p:scale>
          <a:sx n="64" d="100"/>
          <a:sy n="64" d="100"/>
        </p:scale>
        <p:origin x="107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notesViewPr>
    <p:cSldViewPr>
      <p:cViewPr varScale="1">
        <p:scale>
          <a:sx n="54" d="100"/>
          <a:sy n="54" d="100"/>
        </p:scale>
        <p:origin x="2034" y="31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f Wilhelmsson R" userId="7717ad8e-2c2a-4a23-b6d3-5ca880b42707" providerId="ADAL" clId="{46A5B617-3859-4325-B4F7-1651D0DD2F6B}"/>
  </pc:docChgLst>
  <pc:docChgLst>
    <pc:chgData name="Leif Wilhelmsson R" userId="7717ad8e-2c2a-4a23-b6d3-5ca880b42707" providerId="ADAL" clId="{E47CE946-BA43-4AE2-9470-2998AAF88986}"/>
  </pc:docChgLst>
  <pc:docChgLst>
    <pc:chgData name="Leif Wilhelmsson R" userId="7717ad8e-2c2a-4a23-b6d3-5ca880b42707" providerId="ADAL" clId="{923C61DF-C991-4982-8153-F1F027A6E909}"/>
    <pc:docChg chg="undo custSel addSld delSld modSld modMainMaster">
      <pc:chgData name="Leif Wilhelmsson R" userId="7717ad8e-2c2a-4a23-b6d3-5ca880b42707" providerId="ADAL" clId="{923C61DF-C991-4982-8153-F1F027A6E909}" dt="2019-03-12T15:41:50.270" v="2050" actId="20577"/>
      <pc:docMkLst>
        <pc:docMk/>
      </pc:docMkLst>
      <pc:sldChg chg="modSp">
        <pc:chgData name="Leif Wilhelmsson R" userId="7717ad8e-2c2a-4a23-b6d3-5ca880b42707" providerId="ADAL" clId="{923C61DF-C991-4982-8153-F1F027A6E909}" dt="2019-03-12T15:15:06.631" v="133" actId="20577"/>
        <pc:sldMkLst>
          <pc:docMk/>
          <pc:sldMk cId="0" sldId="256"/>
        </pc:sldMkLst>
        <pc:spChg chg="mod">
          <ac:chgData name="Leif Wilhelmsson R" userId="7717ad8e-2c2a-4a23-b6d3-5ca880b42707" providerId="ADAL" clId="{923C61DF-C991-4982-8153-F1F027A6E909}" dt="2019-03-12T15:12:50.359" v="10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Leif Wilhelmsson R" userId="7717ad8e-2c2a-4a23-b6d3-5ca880b42707" providerId="ADAL" clId="{923C61DF-C991-4982-8153-F1F027A6E909}" dt="2019-03-12T15:15:06.631" v="13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Leif Wilhelmsson R" userId="7717ad8e-2c2a-4a23-b6d3-5ca880b42707" providerId="ADAL" clId="{923C61DF-C991-4982-8153-F1F027A6E909}" dt="2019-03-12T15:14:50.562" v="11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Leif Wilhelmsson R" userId="7717ad8e-2c2a-4a23-b6d3-5ca880b42707" providerId="ADAL" clId="{923C61DF-C991-4982-8153-F1F027A6E909}" dt="2019-03-12T15:18:15.801" v="738" actId="20577"/>
        <pc:sldMkLst>
          <pc:docMk/>
          <pc:sldMk cId="0" sldId="257"/>
        </pc:sldMkLst>
        <pc:spChg chg="mod">
          <ac:chgData name="Leif Wilhelmsson R" userId="7717ad8e-2c2a-4a23-b6d3-5ca880b42707" providerId="ADAL" clId="{923C61DF-C991-4982-8153-F1F027A6E909}" dt="2019-03-12T15:18:15.801" v="73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Leif Wilhelmsson R" userId="7717ad8e-2c2a-4a23-b6d3-5ca880b42707" providerId="ADAL" clId="{923C61DF-C991-4982-8153-F1F027A6E909}" dt="2019-03-12T15:33:04.756" v="1628" actId="2696"/>
        <pc:sldMkLst>
          <pc:docMk/>
          <pc:sldMk cId="1194835539" sldId="291"/>
        </pc:sldMkLst>
      </pc:sldChg>
      <pc:sldChg chg="del">
        <pc:chgData name="Leif Wilhelmsson R" userId="7717ad8e-2c2a-4a23-b6d3-5ca880b42707" providerId="ADAL" clId="{923C61DF-C991-4982-8153-F1F027A6E909}" dt="2019-03-12T15:33:04.723" v="1627" actId="2696"/>
        <pc:sldMkLst>
          <pc:docMk/>
          <pc:sldMk cId="1772185700" sldId="315"/>
        </pc:sldMkLst>
      </pc:sldChg>
      <pc:sldChg chg="del">
        <pc:chgData name="Leif Wilhelmsson R" userId="7717ad8e-2c2a-4a23-b6d3-5ca880b42707" providerId="ADAL" clId="{923C61DF-C991-4982-8153-F1F027A6E909}" dt="2019-03-12T15:33:04.659" v="1625" actId="2696"/>
        <pc:sldMkLst>
          <pc:docMk/>
          <pc:sldMk cId="3096720177" sldId="321"/>
        </pc:sldMkLst>
      </pc:sldChg>
      <pc:sldChg chg="del">
        <pc:chgData name="Leif Wilhelmsson R" userId="7717ad8e-2c2a-4a23-b6d3-5ca880b42707" providerId="ADAL" clId="{923C61DF-C991-4982-8153-F1F027A6E909}" dt="2019-03-12T15:33:04.691" v="1626" actId="2696"/>
        <pc:sldMkLst>
          <pc:docMk/>
          <pc:sldMk cId="2369956693" sldId="324"/>
        </pc:sldMkLst>
      </pc:sldChg>
      <pc:sldChg chg="del">
        <pc:chgData name="Leif Wilhelmsson R" userId="7717ad8e-2c2a-4a23-b6d3-5ca880b42707" providerId="ADAL" clId="{923C61DF-C991-4982-8153-F1F027A6E909}" dt="2019-03-12T15:33:04.775" v="1629" actId="2696"/>
        <pc:sldMkLst>
          <pc:docMk/>
          <pc:sldMk cId="826352585" sldId="331"/>
        </pc:sldMkLst>
      </pc:sldChg>
      <pc:sldChg chg="del">
        <pc:chgData name="Leif Wilhelmsson R" userId="7717ad8e-2c2a-4a23-b6d3-5ca880b42707" providerId="ADAL" clId="{923C61DF-C991-4982-8153-F1F027A6E909}" dt="2019-03-12T15:33:04.799" v="1630" actId="2696"/>
        <pc:sldMkLst>
          <pc:docMk/>
          <pc:sldMk cId="2611465409" sldId="344"/>
        </pc:sldMkLst>
      </pc:sldChg>
      <pc:sldChg chg="del">
        <pc:chgData name="Leif Wilhelmsson R" userId="7717ad8e-2c2a-4a23-b6d3-5ca880b42707" providerId="ADAL" clId="{923C61DF-C991-4982-8153-F1F027A6E909}" dt="2019-03-12T15:33:04.821" v="1631" actId="2696"/>
        <pc:sldMkLst>
          <pc:docMk/>
          <pc:sldMk cId="4233245917" sldId="345"/>
        </pc:sldMkLst>
      </pc:sldChg>
      <pc:sldChg chg="del">
        <pc:chgData name="Leif Wilhelmsson R" userId="7717ad8e-2c2a-4a23-b6d3-5ca880b42707" providerId="ADAL" clId="{923C61DF-C991-4982-8153-F1F027A6E909}" dt="2019-03-12T15:33:04.633" v="1624" actId="2696"/>
        <pc:sldMkLst>
          <pc:docMk/>
          <pc:sldMk cId="2037454034" sldId="346"/>
        </pc:sldMkLst>
      </pc:sldChg>
      <pc:sldChg chg="del">
        <pc:chgData name="Leif Wilhelmsson R" userId="7717ad8e-2c2a-4a23-b6d3-5ca880b42707" providerId="ADAL" clId="{923C61DF-C991-4982-8153-F1F027A6E909}" dt="2019-03-12T15:33:04.585" v="1623" actId="2696"/>
        <pc:sldMkLst>
          <pc:docMk/>
          <pc:sldMk cId="1522941010" sldId="351"/>
        </pc:sldMkLst>
      </pc:sldChg>
      <pc:sldChg chg="del">
        <pc:chgData name="Leif Wilhelmsson R" userId="7717ad8e-2c2a-4a23-b6d3-5ca880b42707" providerId="ADAL" clId="{923C61DF-C991-4982-8153-F1F027A6E909}" dt="2019-03-12T15:33:04.849" v="1632" actId="2696"/>
        <pc:sldMkLst>
          <pc:docMk/>
          <pc:sldMk cId="4107775819" sldId="352"/>
        </pc:sldMkLst>
      </pc:sldChg>
      <pc:sldChg chg="addSp modSp add del">
        <pc:chgData name="Leif Wilhelmsson R" userId="7717ad8e-2c2a-4a23-b6d3-5ca880b42707" providerId="ADAL" clId="{923C61DF-C991-4982-8153-F1F027A6E909}" dt="2019-03-12T15:20:01.267" v="743" actId="2696"/>
        <pc:sldMkLst>
          <pc:docMk/>
          <pc:sldMk cId="1335110333" sldId="353"/>
        </pc:sldMkLst>
        <pc:spChg chg="mod">
          <ac:chgData name="Leif Wilhelmsson R" userId="7717ad8e-2c2a-4a23-b6d3-5ca880b42707" providerId="ADAL" clId="{923C61DF-C991-4982-8153-F1F027A6E909}" dt="2019-03-12T15:19:50.729" v="740" actId="14100"/>
          <ac:spMkLst>
            <pc:docMk/>
            <pc:sldMk cId="1335110333" sldId="353"/>
            <ac:spMk id="3" creationId="{74BF4548-3BAE-4888-9A43-335CBAB0D7FE}"/>
          </ac:spMkLst>
        </pc:spChg>
        <pc:spChg chg="add mod">
          <ac:chgData name="Leif Wilhelmsson R" userId="7717ad8e-2c2a-4a23-b6d3-5ca880b42707" providerId="ADAL" clId="{923C61DF-C991-4982-8153-F1F027A6E909}" dt="2019-03-12T15:19:58.050" v="742" actId="1076"/>
          <ac:spMkLst>
            <pc:docMk/>
            <pc:sldMk cId="1335110333" sldId="353"/>
            <ac:spMk id="7" creationId="{889C0225-4897-4CC8-80ED-AEA3FAA7EA47}"/>
          </ac:spMkLst>
        </pc:spChg>
      </pc:sldChg>
      <pc:sldChg chg="addSp delSp modSp add">
        <pc:chgData name="Leif Wilhelmsson R" userId="7717ad8e-2c2a-4a23-b6d3-5ca880b42707" providerId="ADAL" clId="{923C61DF-C991-4982-8153-F1F027A6E909}" dt="2019-03-12T15:41:50.270" v="2050" actId="20577"/>
        <pc:sldMkLst>
          <pc:docMk/>
          <pc:sldMk cId="3111753337" sldId="353"/>
        </pc:sldMkLst>
        <pc:spChg chg="mod">
          <ac:chgData name="Leif Wilhelmsson R" userId="7717ad8e-2c2a-4a23-b6d3-5ca880b42707" providerId="ADAL" clId="{923C61DF-C991-4982-8153-F1F027A6E909}" dt="2019-03-12T15:26:16.400" v="812" actId="20577"/>
          <ac:spMkLst>
            <pc:docMk/>
            <pc:sldMk cId="3111753337" sldId="353"/>
            <ac:spMk id="2" creationId="{DADC52E1-1020-4E3A-9920-CA7C3D6B7732}"/>
          </ac:spMkLst>
        </pc:spChg>
        <pc:spChg chg="mod">
          <ac:chgData name="Leif Wilhelmsson R" userId="7717ad8e-2c2a-4a23-b6d3-5ca880b42707" providerId="ADAL" clId="{923C61DF-C991-4982-8153-F1F027A6E909}" dt="2019-03-12T15:41:50.270" v="2050" actId="20577"/>
          <ac:spMkLst>
            <pc:docMk/>
            <pc:sldMk cId="3111753337" sldId="353"/>
            <ac:spMk id="3" creationId="{DA352E4F-72A7-43B9-A76E-91A1FCD36F39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7" creationId="{7553D3C0-8162-4EB2-9331-9CB96DC6D64A}"/>
          </ac:spMkLst>
        </pc:spChg>
        <pc:spChg chg="add mod">
          <ac:chgData name="Leif Wilhelmsson R" userId="7717ad8e-2c2a-4a23-b6d3-5ca880b42707" providerId="ADAL" clId="{923C61DF-C991-4982-8153-F1F027A6E909}" dt="2019-03-12T15:25:23.019" v="782" actId="14100"/>
          <ac:spMkLst>
            <pc:docMk/>
            <pc:sldMk cId="3111753337" sldId="353"/>
            <ac:spMk id="8" creationId="{D47F2D3D-5634-41FA-AF30-5CFBCC2BD6C0}"/>
          </ac:spMkLst>
        </pc:spChg>
        <pc:spChg chg="add del mod">
          <ac:chgData name="Leif Wilhelmsson R" userId="7717ad8e-2c2a-4a23-b6d3-5ca880b42707" providerId="ADAL" clId="{923C61DF-C991-4982-8153-F1F027A6E909}" dt="2019-03-12T15:23:51.514" v="761" actId="478"/>
          <ac:spMkLst>
            <pc:docMk/>
            <pc:sldMk cId="3111753337" sldId="353"/>
            <ac:spMk id="9" creationId="{C168FD74-0274-4D26-A70A-C0E9086AD025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11" creationId="{1597B261-494D-40BF-91AA-72D184D70558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12" creationId="{285A945C-9094-4A29-A181-00BB694FB609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13" creationId="{43F88A9F-877A-4216-B392-A2D626768E6A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14" creationId="{86CC0D97-EE7F-47E4-B37E-0790DE8B249F}"/>
          </ac:spMkLst>
        </pc:spChg>
        <pc:spChg chg="add del mod">
          <ac:chgData name="Leif Wilhelmsson R" userId="7717ad8e-2c2a-4a23-b6d3-5ca880b42707" providerId="ADAL" clId="{923C61DF-C991-4982-8153-F1F027A6E909}" dt="2019-03-12T15:23:51.514" v="761" actId="478"/>
          <ac:spMkLst>
            <pc:docMk/>
            <pc:sldMk cId="3111753337" sldId="353"/>
            <ac:spMk id="15" creationId="{C4589AC3-9BB0-4C34-BADE-33F296FA084C}"/>
          </ac:spMkLst>
        </pc:spChg>
        <pc:spChg chg="add del mod">
          <ac:chgData name="Leif Wilhelmsson R" userId="7717ad8e-2c2a-4a23-b6d3-5ca880b42707" providerId="ADAL" clId="{923C61DF-C991-4982-8153-F1F027A6E909}" dt="2019-03-12T15:23:51.514" v="761" actId="478"/>
          <ac:spMkLst>
            <pc:docMk/>
            <pc:sldMk cId="3111753337" sldId="353"/>
            <ac:spMk id="16" creationId="{B4E27E31-0DAB-48F0-9DB6-FF227BF807B4}"/>
          </ac:spMkLst>
        </pc:spChg>
        <pc:spChg chg="add del mod">
          <ac:chgData name="Leif Wilhelmsson R" userId="7717ad8e-2c2a-4a23-b6d3-5ca880b42707" providerId="ADAL" clId="{923C61DF-C991-4982-8153-F1F027A6E909}" dt="2019-03-12T15:23:51.514" v="761" actId="478"/>
          <ac:spMkLst>
            <pc:docMk/>
            <pc:sldMk cId="3111753337" sldId="353"/>
            <ac:spMk id="17" creationId="{CA871F48-246E-4248-AB22-7433E8773951}"/>
          </ac:spMkLst>
        </pc:spChg>
        <pc:spChg chg="add del mod">
          <ac:chgData name="Leif Wilhelmsson R" userId="7717ad8e-2c2a-4a23-b6d3-5ca880b42707" providerId="ADAL" clId="{923C61DF-C991-4982-8153-F1F027A6E909}" dt="2019-03-12T15:23:51.514" v="761" actId="478"/>
          <ac:spMkLst>
            <pc:docMk/>
            <pc:sldMk cId="3111753337" sldId="353"/>
            <ac:spMk id="18" creationId="{CE581887-1213-4475-945C-D2EE2B8140D8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19" creationId="{C6087FE8-E2E1-43DB-B888-B3562A0EC141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20" creationId="{0740FF27-68FC-469D-A093-AC866089EDEC}"/>
          </ac:spMkLst>
        </pc:spChg>
        <pc:spChg chg="add del mod">
          <ac:chgData name="Leif Wilhelmsson R" userId="7717ad8e-2c2a-4a23-b6d3-5ca880b42707" providerId="ADAL" clId="{923C61DF-C991-4982-8153-F1F027A6E909}" dt="2019-03-12T15:23:51.514" v="761" actId="478"/>
          <ac:spMkLst>
            <pc:docMk/>
            <pc:sldMk cId="3111753337" sldId="353"/>
            <ac:spMk id="21" creationId="{0E302193-F84D-49CA-9D46-60ACEF89CB66}"/>
          </ac:spMkLst>
        </pc:spChg>
        <pc:spChg chg="add del mod">
          <ac:chgData name="Leif Wilhelmsson R" userId="7717ad8e-2c2a-4a23-b6d3-5ca880b42707" providerId="ADAL" clId="{923C61DF-C991-4982-8153-F1F027A6E909}" dt="2019-03-12T15:23:51.514" v="761" actId="478"/>
          <ac:spMkLst>
            <pc:docMk/>
            <pc:sldMk cId="3111753337" sldId="353"/>
            <ac:spMk id="22" creationId="{48D8F399-B5DD-4215-BB86-8CCF5F81B1FD}"/>
          </ac:spMkLst>
        </pc:spChg>
        <pc:spChg chg="add del mod">
          <ac:chgData name="Leif Wilhelmsson R" userId="7717ad8e-2c2a-4a23-b6d3-5ca880b42707" providerId="ADAL" clId="{923C61DF-C991-4982-8153-F1F027A6E909}" dt="2019-03-12T15:23:51.514" v="761" actId="478"/>
          <ac:spMkLst>
            <pc:docMk/>
            <pc:sldMk cId="3111753337" sldId="353"/>
            <ac:spMk id="23" creationId="{BECDC024-B478-4D23-857D-B3F493F20FCB}"/>
          </ac:spMkLst>
        </pc:spChg>
        <pc:spChg chg="add mod">
          <ac:chgData name="Leif Wilhelmsson R" userId="7717ad8e-2c2a-4a23-b6d3-5ca880b42707" providerId="ADAL" clId="{923C61DF-C991-4982-8153-F1F027A6E909}" dt="2019-03-12T15:24:59.616" v="777" actId="404"/>
          <ac:spMkLst>
            <pc:docMk/>
            <pc:sldMk cId="3111753337" sldId="353"/>
            <ac:spMk id="24" creationId="{549B1E18-2133-4F3E-B550-5D60B1A085C9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25" creationId="{B23858B6-04AD-4D05-A558-FE46C36AFEAE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26" creationId="{677E7B4A-F2AE-4CCD-B7D1-FC32ACA1B0EE}"/>
          </ac:spMkLst>
        </pc:spChg>
        <pc:spChg chg="add mod">
          <ac:chgData name="Leif Wilhelmsson R" userId="7717ad8e-2c2a-4a23-b6d3-5ca880b42707" providerId="ADAL" clId="{923C61DF-C991-4982-8153-F1F027A6E909}" dt="2019-03-12T15:24:59.616" v="777" actId="404"/>
          <ac:spMkLst>
            <pc:docMk/>
            <pc:sldMk cId="3111753337" sldId="353"/>
            <ac:spMk id="27" creationId="{C8B3CC35-7575-4813-973B-9E2A8BEBBEA1}"/>
          </ac:spMkLst>
        </pc:spChg>
        <pc:spChg chg="add mod">
          <ac:chgData name="Leif Wilhelmsson R" userId="7717ad8e-2c2a-4a23-b6d3-5ca880b42707" providerId="ADAL" clId="{923C61DF-C991-4982-8153-F1F027A6E909}" dt="2019-03-12T15:24:59.616" v="777" actId="404"/>
          <ac:spMkLst>
            <pc:docMk/>
            <pc:sldMk cId="3111753337" sldId="353"/>
            <ac:spMk id="28" creationId="{939248EB-BEB2-4AFD-801B-441962B709C5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29" creationId="{C4BD867A-4466-4CD6-B2B6-3282459C78BF}"/>
          </ac:spMkLst>
        </pc:spChg>
        <pc:spChg chg="add del mod">
          <ac:chgData name="Leif Wilhelmsson R" userId="7717ad8e-2c2a-4a23-b6d3-5ca880b42707" providerId="ADAL" clId="{923C61DF-C991-4982-8153-F1F027A6E909}" dt="2019-03-12T15:24:11.497" v="765"/>
          <ac:spMkLst>
            <pc:docMk/>
            <pc:sldMk cId="3111753337" sldId="353"/>
            <ac:spMk id="30" creationId="{2D27AB78-4E58-4ABD-9A13-9E26F9626587}"/>
          </ac:spMkLst>
        </pc:spChg>
        <pc:spChg chg="add del mod">
          <ac:chgData name="Leif Wilhelmsson R" userId="7717ad8e-2c2a-4a23-b6d3-5ca880b42707" providerId="ADAL" clId="{923C61DF-C991-4982-8153-F1F027A6E909}" dt="2019-03-12T15:24:14.456" v="766" actId="478"/>
          <ac:spMkLst>
            <pc:docMk/>
            <pc:sldMk cId="3111753337" sldId="353"/>
            <ac:spMk id="31" creationId="{EED13068-B98C-475A-8EEB-E7A229660A40}"/>
          </ac:spMkLst>
        </pc:spChg>
        <pc:spChg chg="add mod">
          <ac:chgData name="Leif Wilhelmsson R" userId="7717ad8e-2c2a-4a23-b6d3-5ca880b42707" providerId="ADAL" clId="{923C61DF-C991-4982-8153-F1F027A6E909}" dt="2019-03-12T15:24:59.616" v="777" actId="404"/>
          <ac:spMkLst>
            <pc:docMk/>
            <pc:sldMk cId="3111753337" sldId="353"/>
            <ac:spMk id="32" creationId="{F2C32817-B6A0-4FB2-8D0B-BA2E0C866108}"/>
          </ac:spMkLst>
        </pc:spChg>
        <pc:spChg chg="add del mod">
          <ac:chgData name="Leif Wilhelmsson R" userId="7717ad8e-2c2a-4a23-b6d3-5ca880b42707" providerId="ADAL" clId="{923C61DF-C991-4982-8153-F1F027A6E909}" dt="2019-03-12T15:23:27.002" v="760" actId="478"/>
          <ac:spMkLst>
            <pc:docMk/>
            <pc:sldMk cId="3111753337" sldId="353"/>
            <ac:spMk id="33" creationId="{99E57A87-4212-4189-AD93-CD0AB96EDA35}"/>
          </ac:spMkLst>
        </pc:spChg>
        <pc:spChg chg="add del mod">
          <ac:chgData name="Leif Wilhelmsson R" userId="7717ad8e-2c2a-4a23-b6d3-5ca880b42707" providerId="ADAL" clId="{923C61DF-C991-4982-8153-F1F027A6E909}" dt="2019-03-12T15:23:27.002" v="760" actId="478"/>
          <ac:spMkLst>
            <pc:docMk/>
            <pc:sldMk cId="3111753337" sldId="353"/>
            <ac:spMk id="34" creationId="{8C7F0BBF-E742-48BF-8F89-04686D6C1675}"/>
          </ac:spMkLst>
        </pc:spChg>
        <pc:spChg chg="add del mod">
          <ac:chgData name="Leif Wilhelmsson R" userId="7717ad8e-2c2a-4a23-b6d3-5ca880b42707" providerId="ADAL" clId="{923C61DF-C991-4982-8153-F1F027A6E909}" dt="2019-03-12T15:23:27.002" v="760" actId="478"/>
          <ac:spMkLst>
            <pc:docMk/>
            <pc:sldMk cId="3111753337" sldId="353"/>
            <ac:spMk id="35" creationId="{4E7523D9-6830-476A-B197-54E4A87F5785}"/>
          </ac:spMkLst>
        </pc:spChg>
        <pc:spChg chg="add del mod">
          <ac:chgData name="Leif Wilhelmsson R" userId="7717ad8e-2c2a-4a23-b6d3-5ca880b42707" providerId="ADAL" clId="{923C61DF-C991-4982-8153-F1F027A6E909}" dt="2019-03-12T15:23:27.002" v="760" actId="478"/>
          <ac:spMkLst>
            <pc:docMk/>
            <pc:sldMk cId="3111753337" sldId="353"/>
            <ac:spMk id="36" creationId="{E9E8ECEB-2867-4D45-BA26-C4A32665C1ED}"/>
          </ac:spMkLst>
        </pc:spChg>
        <pc:spChg chg="add del mod">
          <ac:chgData name="Leif Wilhelmsson R" userId="7717ad8e-2c2a-4a23-b6d3-5ca880b42707" providerId="ADAL" clId="{923C61DF-C991-4982-8153-F1F027A6E909}" dt="2019-03-12T15:22:57.632" v="756" actId="478"/>
          <ac:spMkLst>
            <pc:docMk/>
            <pc:sldMk cId="3111753337" sldId="353"/>
            <ac:spMk id="37" creationId="{7F05DCFB-2519-4CF1-BC90-63E011836154}"/>
          </ac:spMkLst>
        </pc:spChg>
        <pc:spChg chg="add del mod">
          <ac:chgData name="Leif Wilhelmsson R" userId="7717ad8e-2c2a-4a23-b6d3-5ca880b42707" providerId="ADAL" clId="{923C61DF-C991-4982-8153-F1F027A6E909}" dt="2019-03-12T15:22:57.632" v="756" actId="478"/>
          <ac:spMkLst>
            <pc:docMk/>
            <pc:sldMk cId="3111753337" sldId="353"/>
            <ac:spMk id="38" creationId="{0D7AB129-5F42-44BE-9CD7-9AA669145192}"/>
          </ac:spMkLst>
        </pc:spChg>
        <pc:spChg chg="add del mod">
          <ac:chgData name="Leif Wilhelmsson R" userId="7717ad8e-2c2a-4a23-b6d3-5ca880b42707" providerId="ADAL" clId="{923C61DF-C991-4982-8153-F1F027A6E909}" dt="2019-03-12T15:22:57.632" v="756" actId="478"/>
          <ac:spMkLst>
            <pc:docMk/>
            <pc:sldMk cId="3111753337" sldId="353"/>
            <ac:spMk id="39" creationId="{7AC1CA95-ABD0-4676-855B-EA7EB2F773B1}"/>
          </ac:spMkLst>
        </pc:spChg>
        <pc:spChg chg="add del mod">
          <ac:chgData name="Leif Wilhelmsson R" userId="7717ad8e-2c2a-4a23-b6d3-5ca880b42707" providerId="ADAL" clId="{923C61DF-C991-4982-8153-F1F027A6E909}" dt="2019-03-12T15:23:02.363" v="757" actId="478"/>
          <ac:spMkLst>
            <pc:docMk/>
            <pc:sldMk cId="3111753337" sldId="353"/>
            <ac:spMk id="40" creationId="{FA109BA0-D6D4-466C-92C7-74C642187EC6}"/>
          </ac:spMkLst>
        </pc:spChg>
        <pc:spChg chg="add mod">
          <ac:chgData name="Leif Wilhelmsson R" userId="7717ad8e-2c2a-4a23-b6d3-5ca880b42707" providerId="ADAL" clId="{923C61DF-C991-4982-8153-F1F027A6E909}" dt="2019-03-12T15:24:43.837" v="775" actId="1076"/>
          <ac:spMkLst>
            <pc:docMk/>
            <pc:sldMk cId="3111753337" sldId="353"/>
            <ac:spMk id="42" creationId="{09A45735-B8E6-4844-986C-3A4E5981A08D}"/>
          </ac:spMkLst>
        </pc:spChg>
        <pc:spChg chg="add mod">
          <ac:chgData name="Leif Wilhelmsson R" userId="7717ad8e-2c2a-4a23-b6d3-5ca880b42707" providerId="ADAL" clId="{923C61DF-C991-4982-8153-F1F027A6E909}" dt="2019-03-12T15:25:19.706" v="781" actId="14100"/>
          <ac:spMkLst>
            <pc:docMk/>
            <pc:sldMk cId="3111753337" sldId="353"/>
            <ac:spMk id="43" creationId="{17E7788F-81CF-46D0-874F-A08060A40764}"/>
          </ac:spMkLst>
        </pc:spChg>
        <pc:spChg chg="add mod">
          <ac:chgData name="Leif Wilhelmsson R" userId="7717ad8e-2c2a-4a23-b6d3-5ca880b42707" providerId="ADAL" clId="{923C61DF-C991-4982-8153-F1F027A6E909}" dt="2019-03-12T15:25:48.053" v="788" actId="14100"/>
          <ac:spMkLst>
            <pc:docMk/>
            <pc:sldMk cId="3111753337" sldId="353"/>
            <ac:spMk id="44" creationId="{B7F1D6E2-9FF5-49F4-8E9A-65F6671F8749}"/>
          </ac:spMkLst>
        </pc:spChg>
        <pc:spChg chg="add mod">
          <ac:chgData name="Leif Wilhelmsson R" userId="7717ad8e-2c2a-4a23-b6d3-5ca880b42707" providerId="ADAL" clId="{923C61DF-C991-4982-8153-F1F027A6E909}" dt="2019-03-12T15:26:03.376" v="793" actId="20577"/>
          <ac:spMkLst>
            <pc:docMk/>
            <pc:sldMk cId="3111753337" sldId="353"/>
            <ac:spMk id="45" creationId="{70F5F1C8-CE3A-48CE-B08D-DD1C5017EEA3}"/>
          </ac:spMkLst>
        </pc:spChg>
        <pc:cxnChg chg="add mod">
          <ac:chgData name="Leif Wilhelmsson R" userId="7717ad8e-2c2a-4a23-b6d3-5ca880b42707" providerId="ADAL" clId="{923C61DF-C991-4982-8153-F1F027A6E909}" dt="2019-03-12T15:25:28.209" v="783" actId="1076"/>
          <ac:cxnSpMkLst>
            <pc:docMk/>
            <pc:sldMk cId="3111753337" sldId="353"/>
            <ac:cxnSpMk id="10" creationId="{B51B8C72-2E6E-4A61-BFF6-3074E2C9FE45}"/>
          </ac:cxnSpMkLst>
        </pc:cxnChg>
      </pc:sldChg>
      <pc:sldChg chg="modSp add">
        <pc:chgData name="Leif Wilhelmsson R" userId="7717ad8e-2c2a-4a23-b6d3-5ca880b42707" providerId="ADAL" clId="{923C61DF-C991-4982-8153-F1F027A6E909}" dt="2019-03-12T15:36:50.891" v="2003" actId="20577"/>
        <pc:sldMkLst>
          <pc:docMk/>
          <pc:sldMk cId="2826250297" sldId="354"/>
        </pc:sldMkLst>
        <pc:spChg chg="mod">
          <ac:chgData name="Leif Wilhelmsson R" userId="7717ad8e-2c2a-4a23-b6d3-5ca880b42707" providerId="ADAL" clId="{923C61DF-C991-4982-8153-F1F027A6E909}" dt="2019-03-12T15:30:46.844" v="1279" actId="20577"/>
          <ac:spMkLst>
            <pc:docMk/>
            <pc:sldMk cId="2826250297" sldId="354"/>
            <ac:spMk id="2" creationId="{DADC52E1-1020-4E3A-9920-CA7C3D6B7732}"/>
          </ac:spMkLst>
        </pc:spChg>
        <pc:spChg chg="mod">
          <ac:chgData name="Leif Wilhelmsson R" userId="7717ad8e-2c2a-4a23-b6d3-5ca880b42707" providerId="ADAL" clId="{923C61DF-C991-4982-8153-F1F027A6E909}" dt="2019-03-12T15:36:50.891" v="2003" actId="20577"/>
          <ac:spMkLst>
            <pc:docMk/>
            <pc:sldMk cId="2826250297" sldId="354"/>
            <ac:spMk id="3" creationId="{DA352E4F-72A7-43B9-A76E-91A1FCD36F39}"/>
          </ac:spMkLst>
        </pc:spChg>
      </pc:sldChg>
      <pc:sldMasterChg chg="modSp modSldLayout">
        <pc:chgData name="Leif Wilhelmsson R" userId="7717ad8e-2c2a-4a23-b6d3-5ca880b42707" providerId="ADAL" clId="{923C61DF-C991-4982-8153-F1F027A6E909}" dt="2019-03-12T15:41:02.278" v="2041" actId="20577"/>
        <pc:sldMasterMkLst>
          <pc:docMk/>
          <pc:sldMasterMk cId="0" sldId="2147483648"/>
        </pc:sldMasterMkLst>
        <pc:spChg chg="mod">
          <ac:chgData name="Leif Wilhelmsson R" userId="7717ad8e-2c2a-4a23-b6d3-5ca880b42707" providerId="ADAL" clId="{923C61DF-C991-4982-8153-F1F027A6E909}" dt="2019-03-12T15:41:02.278" v="204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Leif Wilhelmsson R" userId="7717ad8e-2c2a-4a23-b6d3-5ca880b42707" providerId="ADAL" clId="{923C61DF-C991-4982-8153-F1F027A6E909}" dt="2019-03-12T15:38:24.301" v="2033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Leif Wilhelmsson R" userId="7717ad8e-2c2a-4a23-b6d3-5ca880b42707" providerId="ADAL" clId="{923C61DF-C991-4982-8153-F1F027A6E909}" dt="2019-03-12T15:37:54.556" v="2022" actId="20577"/>
          <pc:sldLayoutMkLst>
            <pc:docMk/>
            <pc:sldMasterMk cId="0" sldId="2147483648"/>
            <pc:sldLayoutMk cId="0" sldId="2147483654"/>
          </pc:sldLayoutMkLst>
          <pc:spChg chg="mod">
            <ac:chgData name="Leif Wilhelmsson R" userId="7717ad8e-2c2a-4a23-b6d3-5ca880b42707" providerId="ADAL" clId="{923C61DF-C991-4982-8153-F1F027A6E909}" dt="2019-03-12T15:37:54.556" v="2022" actId="20577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802.11-y18/r0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802.11-y18/r0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2857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802.11-19/0456r0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simple solution to the problem related to Energy Detect of an 11ba signal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0495" y="19427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537407"/>
              </p:ext>
            </p:extLst>
          </p:nvPr>
        </p:nvGraphicFramePr>
        <p:xfrm>
          <a:off x="660400" y="2870200"/>
          <a:ext cx="80264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870200"/>
                        <a:ext cx="80264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0495" y="25296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sv-SE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6625" y="2056606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Concern has been expressed related to a that the 802.11ba signal may be OFF for 8us, and as a consequence a device performing Energy Detect may erroneously classify the channel as idle and start transmitting on top of the 11ba packet. This contribution presents a simple solution for this problem which is entirely transparent for the WUR receiver.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C52E1-1020-4E3A-9920-CA7C3D6B7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Proposed</a:t>
            </a:r>
            <a:r>
              <a:rPr lang="sv-SE" dirty="0"/>
              <a:t>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2E4F-72A7-43B9-A76E-91A1FCD36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3901225"/>
            <a:ext cx="7770813" cy="16573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Transmit</a:t>
            </a:r>
            <a:r>
              <a:rPr lang="sv-SE" dirty="0"/>
              <a:t> a ED signal in the </a:t>
            </a:r>
            <a:r>
              <a:rPr lang="sv-SE" dirty="0" err="1"/>
              <a:t>unused</a:t>
            </a:r>
            <a:r>
              <a:rPr lang="sv-SE" dirty="0"/>
              <a:t> part </a:t>
            </a:r>
            <a:r>
              <a:rPr lang="sv-SE" dirty="0" err="1"/>
              <a:t>of</a:t>
            </a:r>
            <a:r>
              <a:rPr lang="sv-SE" dirty="0"/>
              <a:t> the 20 MHz </a:t>
            </a:r>
            <a:r>
              <a:rPr lang="sv-SE" dirty="0" err="1"/>
              <a:t>channel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Will be </a:t>
            </a:r>
            <a:r>
              <a:rPr lang="sv-SE" dirty="0" err="1"/>
              <a:t>filtered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by the </a:t>
            </a:r>
            <a:r>
              <a:rPr lang="sv-SE" dirty="0" err="1"/>
              <a:t>channel</a:t>
            </a:r>
            <a:r>
              <a:rPr lang="sv-SE" dirty="0"/>
              <a:t> </a:t>
            </a:r>
            <a:r>
              <a:rPr lang="sv-SE" dirty="0" err="1"/>
              <a:t>selective</a:t>
            </a:r>
            <a:r>
              <a:rPr lang="sv-SE" dirty="0"/>
              <a:t> filter </a:t>
            </a:r>
            <a:r>
              <a:rPr lang="sv-SE" dirty="0" err="1"/>
              <a:t>of</a:t>
            </a:r>
            <a:r>
              <a:rPr lang="sv-SE" dirty="0"/>
              <a:t> the 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Will </a:t>
            </a:r>
            <a:r>
              <a:rPr lang="sv-SE" dirty="0" err="1"/>
              <a:t>ensure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Energy </a:t>
            </a:r>
            <a:r>
              <a:rPr lang="sv-SE" dirty="0" err="1"/>
              <a:t>detection</a:t>
            </a:r>
            <a:r>
              <a:rPr lang="sv-SE" dirty="0"/>
              <a:t> </a:t>
            </a:r>
            <a:r>
              <a:rPr lang="sv-SE" dirty="0" err="1"/>
              <a:t>works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Does not </a:t>
            </a:r>
            <a:r>
              <a:rPr lang="sv-SE" dirty="0" err="1"/>
              <a:t>impact</a:t>
            </a:r>
            <a:r>
              <a:rPr lang="sv-SE" dirty="0"/>
              <a:t> transmission </a:t>
            </a:r>
            <a:r>
              <a:rPr lang="sv-SE" dirty="0" err="1"/>
              <a:t>power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/>
              <a:t> WUS in </a:t>
            </a:r>
            <a:r>
              <a:rPr lang="sv-SE" dirty="0"/>
              <a:t>PSD </a:t>
            </a:r>
            <a:r>
              <a:rPr lang="sv-SE" dirty="0" err="1"/>
              <a:t>limited</a:t>
            </a:r>
            <a:r>
              <a:rPr lang="sv-SE" dirty="0"/>
              <a:t> regions, </a:t>
            </a:r>
            <a:r>
              <a:rPr lang="sv-SE" dirty="0" err="1"/>
              <a:t>which</a:t>
            </a:r>
            <a:r>
              <a:rPr lang="sv-SE" dirty="0"/>
              <a:t> is the </a:t>
            </a:r>
            <a:r>
              <a:rPr lang="sv-SE" dirty="0" err="1"/>
              <a:t>most</a:t>
            </a:r>
            <a:r>
              <a:rPr lang="sv-SE" dirty="0"/>
              <a:t> </a:t>
            </a:r>
            <a:r>
              <a:rPr lang="sv-SE" dirty="0" err="1"/>
              <a:t>challenging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3F823-D01F-4108-B260-100FB4275C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C816C-BFED-4A2E-8198-FA5B31372A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9E7CE6-4200-4AF8-9EF0-BFFEAFCAD6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2019</a:t>
            </a:r>
            <a:endParaRPr lang="en-GB" dirty="0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D47F2D3D-5634-41FA-AF30-5CFBCC2BD6C0}"/>
              </a:ext>
            </a:extLst>
          </p:cNvPr>
          <p:cNvSpPr/>
          <p:nvPr/>
        </p:nvSpPr>
        <p:spPr bwMode="auto">
          <a:xfrm>
            <a:off x="2490370" y="2979079"/>
            <a:ext cx="863153" cy="243025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51B8C72-2E6E-4A61-BFF6-3074E2C9FE45}"/>
              </a:ext>
            </a:extLst>
          </p:cNvPr>
          <p:cNvCxnSpPr>
            <a:cxnSpLocks/>
          </p:cNvCxnSpPr>
          <p:nvPr/>
        </p:nvCxnSpPr>
        <p:spPr bwMode="auto">
          <a:xfrm>
            <a:off x="1979712" y="3222104"/>
            <a:ext cx="43918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49B1E18-2133-4F3E-B550-5D60B1A085C9}"/>
              </a:ext>
            </a:extLst>
          </p:cNvPr>
          <p:cNvSpPr txBox="1"/>
          <p:nvPr/>
        </p:nvSpPr>
        <p:spPr>
          <a:xfrm>
            <a:off x="3997412" y="2797120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C8B3CC35-7575-4813-973B-9E2A8BEBBEA1}"/>
              </a:ext>
            </a:extLst>
          </p:cNvPr>
          <p:cNvSpPr/>
          <p:nvPr/>
        </p:nvSpPr>
        <p:spPr bwMode="auto">
          <a:xfrm>
            <a:off x="3888042" y="2721555"/>
            <a:ext cx="585511" cy="48749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9248EB-BEB2-4AFD-801B-441962B709C5}"/>
              </a:ext>
            </a:extLst>
          </p:cNvPr>
          <p:cNvSpPr txBox="1"/>
          <p:nvPr/>
        </p:nvSpPr>
        <p:spPr>
          <a:xfrm>
            <a:off x="3939227" y="2940146"/>
            <a:ext cx="4988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WUS</a:t>
            </a: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F2C32817-B6A0-4FB2-8D0B-BA2E0C866108}"/>
              </a:ext>
            </a:extLst>
          </p:cNvPr>
          <p:cNvSpPr/>
          <p:nvPr/>
        </p:nvSpPr>
        <p:spPr bwMode="auto">
          <a:xfrm rot="5400000">
            <a:off x="4091977" y="3158511"/>
            <a:ext cx="172843" cy="59030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A45735-B8E6-4844-986C-3A4E5981A08D}"/>
              </a:ext>
            </a:extLst>
          </p:cNvPr>
          <p:cNvSpPr txBox="1"/>
          <p:nvPr/>
        </p:nvSpPr>
        <p:spPr>
          <a:xfrm>
            <a:off x="3736823" y="3499755"/>
            <a:ext cx="1048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4 MHz</a:t>
            </a:r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17E7788F-81CF-46D0-874F-A08060A40764}"/>
              </a:ext>
            </a:extLst>
          </p:cNvPr>
          <p:cNvSpPr/>
          <p:nvPr/>
        </p:nvSpPr>
        <p:spPr bwMode="auto">
          <a:xfrm>
            <a:off x="5008072" y="2940146"/>
            <a:ext cx="863153" cy="265254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Right Brace 43">
            <a:extLst>
              <a:ext uri="{FF2B5EF4-FFF2-40B4-BE49-F238E27FC236}">
                <a16:creationId xmlns:a16="http://schemas.microsoft.com/office/drawing/2014/main" id="{B7F1D6E2-9FF5-49F4-8E9A-65F6671F8749}"/>
              </a:ext>
            </a:extLst>
          </p:cNvPr>
          <p:cNvSpPr/>
          <p:nvPr/>
        </p:nvSpPr>
        <p:spPr bwMode="auto">
          <a:xfrm rot="16200000">
            <a:off x="3929983" y="698236"/>
            <a:ext cx="419941" cy="374441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F5F1C8-CE3A-48CE-B08D-DD1C5017EEA3}"/>
              </a:ext>
            </a:extLst>
          </p:cNvPr>
          <p:cNvSpPr txBox="1"/>
          <p:nvPr/>
        </p:nvSpPr>
        <p:spPr>
          <a:xfrm>
            <a:off x="3615610" y="1922103"/>
            <a:ext cx="1202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20 MHz</a:t>
            </a:r>
          </a:p>
        </p:txBody>
      </p:sp>
    </p:spTree>
    <p:extLst>
      <p:ext uri="{BB962C8B-B14F-4D97-AF65-F5344CB8AC3E}">
        <p14:creationId xmlns:p14="http://schemas.microsoft.com/office/powerpoint/2010/main" val="311175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C52E1-1020-4E3A-9920-CA7C3D6B7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 </a:t>
            </a:r>
            <a:r>
              <a:rPr lang="sv-SE" dirty="0" err="1"/>
              <a:t>example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2E4F-72A7-43B9-A76E-91A1FCD36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3901225"/>
            <a:ext cx="7770813" cy="165730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ED signal </a:t>
            </a:r>
            <a:r>
              <a:rPr lang="sv-SE" dirty="0" err="1"/>
              <a:t>may</a:t>
            </a:r>
            <a:r>
              <a:rPr lang="sv-SE" dirty="0"/>
              <a:t> for </a:t>
            </a:r>
            <a:r>
              <a:rPr lang="sv-SE" dirty="0" err="1"/>
              <a:t>instance</a:t>
            </a:r>
            <a:r>
              <a:rPr lang="sv-SE" dirty="0"/>
              <a:t> be OOK, </a:t>
            </a:r>
            <a:r>
              <a:rPr lang="sv-SE" dirty="0" err="1"/>
              <a:t>with</a:t>
            </a:r>
            <a:r>
              <a:rPr lang="sv-SE" dirty="0"/>
              <a:t> the signal </a:t>
            </a:r>
            <a:r>
              <a:rPr lang="sv-SE" dirty="0" err="1"/>
              <a:t>being</a:t>
            </a:r>
            <a:r>
              <a:rPr lang="sv-SE" dirty="0"/>
              <a:t> ON </a:t>
            </a:r>
            <a:r>
              <a:rPr lang="sv-SE" dirty="0" err="1"/>
              <a:t>if</a:t>
            </a:r>
            <a:r>
              <a:rPr lang="sv-SE" dirty="0"/>
              <a:t> the WUS is OFF and vice versa.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would</a:t>
            </a:r>
            <a:r>
              <a:rPr lang="sv-SE" dirty="0"/>
              <a:t> </a:t>
            </a:r>
            <a:r>
              <a:rPr lang="sv-SE" dirty="0" err="1"/>
              <a:t>ensure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no ED signal is sent </a:t>
            </a:r>
            <a:r>
              <a:rPr lang="sv-SE" dirty="0" err="1"/>
              <a:t>when</a:t>
            </a:r>
            <a:r>
              <a:rPr lang="sv-SE" dirty="0"/>
              <a:t> not </a:t>
            </a:r>
            <a:r>
              <a:rPr lang="sv-SE" dirty="0" err="1"/>
              <a:t>needed</a:t>
            </a:r>
            <a:r>
              <a:rPr lang="sv-SE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If the signal is </a:t>
            </a:r>
            <a:r>
              <a:rPr lang="sv-SE" dirty="0" err="1"/>
              <a:t>generated</a:t>
            </a:r>
            <a:r>
              <a:rPr lang="sv-SE" dirty="0"/>
              <a:t> by an IFFT, </a:t>
            </a:r>
            <a:r>
              <a:rPr lang="sv-SE" dirty="0" err="1"/>
              <a:t>this</a:t>
            </a:r>
            <a:r>
              <a:rPr lang="sv-SE" dirty="0"/>
              <a:t> is </a:t>
            </a:r>
            <a:r>
              <a:rPr lang="sv-SE" dirty="0" err="1"/>
              <a:t>conveniently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 by just </a:t>
            </a:r>
            <a:r>
              <a:rPr lang="sv-SE" dirty="0" err="1"/>
              <a:t>allocating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thesub-carriers</a:t>
            </a:r>
            <a:r>
              <a:rPr lang="sv-SE" dirty="0"/>
              <a:t> to the ED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It is </a:t>
            </a:r>
            <a:r>
              <a:rPr lang="sv-SE" dirty="0" err="1"/>
              <a:t>perfectly</a:t>
            </a:r>
            <a:r>
              <a:rPr lang="sv-SE" dirty="0"/>
              <a:t> fine to still </a:t>
            </a:r>
            <a:r>
              <a:rPr lang="sv-SE" dirty="0" err="1"/>
              <a:t>have</a:t>
            </a:r>
            <a:r>
              <a:rPr lang="sv-SE" dirty="0"/>
              <a:t> a </a:t>
            </a:r>
            <a:r>
              <a:rPr lang="sv-SE" dirty="0" err="1"/>
              <a:t>spectrum</a:t>
            </a:r>
            <a:r>
              <a:rPr lang="sv-SE" dirty="0"/>
              <a:t> mask on the WUS, the ED signal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a PSD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3 dB </a:t>
            </a:r>
            <a:r>
              <a:rPr lang="sv-SE" dirty="0" err="1"/>
              <a:t>below</a:t>
            </a:r>
            <a:r>
              <a:rPr lang="sv-SE" dirty="0"/>
              <a:t> the WUS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3F823-D01F-4108-B260-100FB4275C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C816C-BFED-4A2E-8198-FA5B31372A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9E7CE6-4200-4AF8-9EF0-BFFEAFCAD6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2019</a:t>
            </a:r>
            <a:endParaRPr lang="en-GB" dirty="0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D47F2D3D-5634-41FA-AF30-5CFBCC2BD6C0}"/>
              </a:ext>
            </a:extLst>
          </p:cNvPr>
          <p:cNvSpPr/>
          <p:nvPr/>
        </p:nvSpPr>
        <p:spPr bwMode="auto">
          <a:xfrm>
            <a:off x="2490370" y="2979079"/>
            <a:ext cx="863153" cy="243025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51B8C72-2E6E-4A61-BFF6-3074E2C9FE45}"/>
              </a:ext>
            </a:extLst>
          </p:cNvPr>
          <p:cNvCxnSpPr>
            <a:cxnSpLocks/>
          </p:cNvCxnSpPr>
          <p:nvPr/>
        </p:nvCxnSpPr>
        <p:spPr bwMode="auto">
          <a:xfrm>
            <a:off x="1979712" y="3222104"/>
            <a:ext cx="43918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49B1E18-2133-4F3E-B550-5D60B1A085C9}"/>
              </a:ext>
            </a:extLst>
          </p:cNvPr>
          <p:cNvSpPr txBox="1"/>
          <p:nvPr/>
        </p:nvSpPr>
        <p:spPr>
          <a:xfrm>
            <a:off x="3997412" y="2797120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C8B3CC35-7575-4813-973B-9E2A8BEBBEA1}"/>
              </a:ext>
            </a:extLst>
          </p:cNvPr>
          <p:cNvSpPr/>
          <p:nvPr/>
        </p:nvSpPr>
        <p:spPr bwMode="auto">
          <a:xfrm>
            <a:off x="3888042" y="2721555"/>
            <a:ext cx="585511" cy="48749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9248EB-BEB2-4AFD-801B-441962B709C5}"/>
              </a:ext>
            </a:extLst>
          </p:cNvPr>
          <p:cNvSpPr txBox="1"/>
          <p:nvPr/>
        </p:nvSpPr>
        <p:spPr>
          <a:xfrm>
            <a:off x="3939227" y="2940146"/>
            <a:ext cx="4988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WUS</a:t>
            </a: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F2C32817-B6A0-4FB2-8D0B-BA2E0C866108}"/>
              </a:ext>
            </a:extLst>
          </p:cNvPr>
          <p:cNvSpPr/>
          <p:nvPr/>
        </p:nvSpPr>
        <p:spPr bwMode="auto">
          <a:xfrm rot="5400000">
            <a:off x="4091977" y="3158511"/>
            <a:ext cx="172843" cy="59030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A45735-B8E6-4844-986C-3A4E5981A08D}"/>
              </a:ext>
            </a:extLst>
          </p:cNvPr>
          <p:cNvSpPr txBox="1"/>
          <p:nvPr/>
        </p:nvSpPr>
        <p:spPr>
          <a:xfrm>
            <a:off x="3736823" y="3499755"/>
            <a:ext cx="1048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4 MHz</a:t>
            </a:r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17E7788F-81CF-46D0-874F-A08060A40764}"/>
              </a:ext>
            </a:extLst>
          </p:cNvPr>
          <p:cNvSpPr/>
          <p:nvPr/>
        </p:nvSpPr>
        <p:spPr bwMode="auto">
          <a:xfrm>
            <a:off x="5008072" y="2940146"/>
            <a:ext cx="863153" cy="265254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Right Brace 43">
            <a:extLst>
              <a:ext uri="{FF2B5EF4-FFF2-40B4-BE49-F238E27FC236}">
                <a16:creationId xmlns:a16="http://schemas.microsoft.com/office/drawing/2014/main" id="{B7F1D6E2-9FF5-49F4-8E9A-65F6671F8749}"/>
              </a:ext>
            </a:extLst>
          </p:cNvPr>
          <p:cNvSpPr/>
          <p:nvPr/>
        </p:nvSpPr>
        <p:spPr bwMode="auto">
          <a:xfrm rot="16200000">
            <a:off x="3929983" y="698236"/>
            <a:ext cx="419941" cy="374441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F5F1C8-CE3A-48CE-B08D-DD1C5017EEA3}"/>
              </a:ext>
            </a:extLst>
          </p:cNvPr>
          <p:cNvSpPr txBox="1"/>
          <p:nvPr/>
        </p:nvSpPr>
        <p:spPr>
          <a:xfrm>
            <a:off x="3615610" y="1922103"/>
            <a:ext cx="1202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20 MHz</a:t>
            </a:r>
          </a:p>
        </p:txBody>
      </p:sp>
    </p:spTree>
    <p:extLst>
      <p:ext uri="{BB962C8B-B14F-4D97-AF65-F5344CB8AC3E}">
        <p14:creationId xmlns:p14="http://schemas.microsoft.com/office/powerpoint/2010/main" val="2826250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30899</TotalTime>
  <Words>294</Words>
  <Application>Microsoft Office PowerPoint</Application>
  <PresentationFormat>On-screen Show (4:3)</PresentationFormat>
  <Paragraphs>44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A simple solution to the problem related to Energy Detect of an 11ba signal</vt:lpstr>
      <vt:lpstr>Abstract</vt:lpstr>
      <vt:lpstr>Proposed solution</vt:lpstr>
      <vt:lpstr>An example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Leif Wilhelmsson</dc:creator>
  <cp:lastModifiedBy>Leif Wilhelmsson R</cp:lastModifiedBy>
  <cp:revision>189</cp:revision>
  <cp:lastPrinted>1601-01-01T00:00:00Z</cp:lastPrinted>
  <dcterms:created xsi:type="dcterms:W3CDTF">2017-12-15T14:15:07Z</dcterms:created>
  <dcterms:modified xsi:type="dcterms:W3CDTF">2019-03-12T15:41:55Z</dcterms:modified>
</cp:coreProperties>
</file>