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610" r:id="rId3"/>
    <p:sldId id="600" r:id="rId4"/>
    <p:sldId id="601" r:id="rId5"/>
    <p:sldId id="602" r:id="rId6"/>
    <p:sldId id="609" r:id="rId7"/>
    <p:sldId id="598" r:id="rId8"/>
    <p:sldId id="603" r:id="rId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8" autoAdjust="0"/>
    <p:restoredTop sz="94660"/>
  </p:normalViewPr>
  <p:slideViewPr>
    <p:cSldViewPr>
      <p:cViewPr varScale="1">
        <p:scale>
          <a:sx n="100" d="100"/>
          <a:sy n="100" d="100"/>
        </p:scale>
        <p:origin x="75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270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C08ED-2DCB-4BBD-8117-152E139F56C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7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>
          <a:xfrm>
            <a:off x="455613" y="313239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>
          <a:xfrm>
            <a:off x="5499105" y="6477000"/>
            <a:ext cx="318452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Erik Lindskog, Samsung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>
          <a:xfrm>
            <a:off x="455613" y="313239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>
          <a:xfrm>
            <a:off x="5499105" y="6477000"/>
            <a:ext cx="318452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Erik Lindskog, Samsung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smtClean="0"/>
              <a:t>Erik Lindskog, Samsung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>
          <a:xfrm>
            <a:off x="455613" y="313239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>
          <a:xfrm>
            <a:off x="5499105" y="6477000"/>
            <a:ext cx="318452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Erik Lindskog, Samsung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J:\삼성\7월\LSI 마스터작업\work\2차시안\A\A-2 cop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8280920" cy="792088"/>
          </a:xfrm>
        </p:spPr>
        <p:txBody>
          <a:bodyPr>
            <a:noAutofit/>
          </a:bodyPr>
          <a:lstStyle>
            <a:lvl1pPr algn="r">
              <a:defRPr kumimoji="0" lang="en-GB" altLang="ko-KR" sz="4800" b="1" i="0" u="none" strike="noStrike" kern="1200" cap="none" spc="-60" normalizeH="0" baseline="0" noProof="0" dirty="0">
                <a:ln w="11430"/>
                <a:solidFill>
                  <a:srgbClr val="F8F8F8"/>
                </a:solidFill>
                <a:effectLst>
                  <a:outerShdw blurRad="101600" dist="38100" dir="2700000" algn="tl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059832" y="5157192"/>
            <a:ext cx="5752728" cy="360040"/>
          </a:xfrm>
        </p:spPr>
        <p:txBody>
          <a:bodyPr>
            <a:noAutofit/>
          </a:bodyPr>
          <a:lstStyle>
            <a:lvl1pPr marL="0" indent="0" algn="r">
              <a:buNone/>
              <a:defRPr kumimoji="0" lang="en-GB" altLang="ko-KR" sz="2400" b="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101600" dist="38100" dir="27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A3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220072" y="5949280"/>
            <a:ext cx="3600400" cy="72008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ko-KR" sz="1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6" descr="J:\삼성\7월\LSI 마스터작업\work\confidential copy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9662" y="183086"/>
            <a:ext cx="977964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028000" y="286613"/>
            <a:ext cx="828000" cy="16927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</p:spPr>
        <p:txBody>
          <a:bodyPr wrap="square" lIns="0" tIns="0" rIns="0" bIns="0" rtlCol="0">
            <a:no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lang="en-GB" sz="105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Top Secret</a:t>
            </a:r>
            <a:endParaRPr lang="en-GB" sz="105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57606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552" y="3501008"/>
            <a:ext cx="5752728" cy="360040"/>
          </a:xfrm>
        </p:spPr>
        <p:txBody>
          <a:bodyPr>
            <a:normAutofit/>
          </a:bodyPr>
          <a:lstStyle>
            <a:lvl1pPr marL="0" indent="0" algn="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5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4176464" cy="5184576"/>
          </a:xfrm>
        </p:spPr>
        <p:txBody>
          <a:bodyPr/>
          <a:lstStyle>
            <a:lvl1pPr marL="0" indent="0">
              <a:buNone/>
              <a:defRPr sz="1800" b="1"/>
            </a:lvl1pPr>
            <a:lvl2pPr marL="268288" indent="-179388">
              <a:buClr>
                <a:srgbClr val="0057A3"/>
              </a:buClr>
              <a:buFont typeface="Wingdings" pitchFamily="2" charset="2"/>
              <a:buChar char="§"/>
              <a:tabLst>
                <a:tab pos="268288" algn="l"/>
              </a:tabLst>
              <a:defRPr sz="1600"/>
            </a:lvl2pPr>
            <a:lvl3pPr marL="538163" indent="-179388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16016" y="836712"/>
            <a:ext cx="4176464" cy="5184576"/>
          </a:xfrm>
        </p:spPr>
        <p:txBody>
          <a:bodyPr/>
          <a:lstStyle>
            <a:lvl1pPr marL="0" indent="0">
              <a:buNone/>
              <a:defRPr sz="1800" b="1"/>
            </a:lvl1pPr>
            <a:lvl2pPr marL="268288" indent="-179388">
              <a:buClr>
                <a:srgbClr val="0057A3"/>
              </a:buClr>
              <a:buFont typeface="Wingdings" pitchFamily="2" charset="2"/>
              <a:buChar char="§"/>
              <a:tabLst>
                <a:tab pos="268288" algn="l"/>
              </a:tabLst>
              <a:defRPr sz="1600"/>
            </a:lvl2pPr>
            <a:lvl3pPr marL="538163" indent="-179388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141414">
                    <a:lumMod val="75000"/>
                    <a:lumOff val="25000"/>
                  </a:srgbClr>
                </a:solidFill>
              </a:rPr>
              <a:t>Page </a:t>
            </a:r>
            <a:fld id="{160A4972-9853-434F-99E0-1DA0457C5F3E}" type="slidenum">
              <a:rPr lang="en-GB">
                <a:solidFill>
                  <a:srgbClr val="141414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141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smtClean="0"/>
              <a:t>Erik Lindskog, Samsung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84213" y="357166"/>
            <a:ext cx="781687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March 2019                                                                   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802.11-19/454r1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71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da-DK" smtClean="0"/>
              <a:t>Erik Lindskog, Samsung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07065" y="846931"/>
            <a:ext cx="7772400" cy="8382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FTM TOA measurement on non-HT duplicate PPDUs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9902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2019-03-12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737473"/>
              </p:ext>
            </p:extLst>
          </p:nvPr>
        </p:nvGraphicFramePr>
        <p:xfrm>
          <a:off x="665163" y="3084513"/>
          <a:ext cx="7620000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" name="Document" r:id="rId4" imgW="8271749" imgH="2751491" progId="Word.Document.8">
                  <p:embed/>
                </p:oleObj>
              </mc:Choice>
              <mc:Fallback>
                <p:oleObj name="Document" r:id="rId4" imgW="8271749" imgH="275149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084513"/>
                        <a:ext cx="7620000" cy="253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36181" y="2193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CIDs addressed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smtClean="0"/>
              <a:t>Erik Lindskog, Samsung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590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submission addresses the </a:t>
            </a:r>
            <a:r>
              <a:rPr lang="en-US" dirty="0" err="1">
                <a:solidFill>
                  <a:schemeClr val="tx1"/>
                </a:solidFill>
              </a:rPr>
              <a:t>TGaz</a:t>
            </a:r>
            <a:r>
              <a:rPr lang="en-US" dirty="0">
                <a:solidFill>
                  <a:schemeClr val="tx1"/>
                </a:solidFill>
              </a:rPr>
              <a:t> LB 240 </a:t>
            </a:r>
            <a:r>
              <a:rPr lang="en-US" dirty="0" smtClean="0">
                <a:solidFill>
                  <a:schemeClr val="tx1"/>
                </a:solidFill>
              </a:rPr>
              <a:t>CID 1516.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2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8457" y="1600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</a:t>
            </a:r>
            <a:r>
              <a:rPr lang="en-US" b="0" dirty="0" smtClean="0"/>
              <a:t>ll non-HT duplicate PPDUs may not be transmitted in a standards compliant manner.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As a result, the responders that want to interoperate with all REVmc initiators cannot do their TOA estimations on the non-HT duplicate PPDUs using the full BW in a coherent manner.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The outcome is reduced ranging accuracy in all REVmc ranging using non-HT duplicate PPDU ACKs.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If the initiator can let the responder know that it is transmitting its non-HT PPDUs in a standards compliant, then we can mitigate this problem.  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Slide </a:t>
            </a:r>
            <a:fld id="{35C880F8-9C7D-4760-B738-53F7D567743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Erik Lindskog, Samsung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FTM TOA estimation BW negotiation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Don’t touch the standard for how a PPDU is transmitted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</a:rPr>
              <a:t>Negotiate the BW used for FTM TOA estimation on non-HT duplicate PPDU 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20 MHz or full BW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Initiator request – Responder respond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Use bit in the FTM Parameters element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smtClean="0"/>
              <a:t>Erik Lindskog, Samsung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Timing Measurement Parameters Field (</a:t>
            </a:r>
            <a:r>
              <a:rPr lang="en-US" dirty="0" err="1" smtClean="0"/>
              <a:t>REVmd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Erik Lindskog, Samsung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Slide </a:t>
            </a:r>
            <a:fld id="{291230A6-1ED8-40C7-B3D0-82B1B9814FD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33276"/>
            <a:ext cx="6330895" cy="1272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73" y="3500855"/>
            <a:ext cx="6724476" cy="135844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3720448" y="1961464"/>
            <a:ext cx="707914" cy="1016212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22837" y="3517966"/>
            <a:ext cx="720080" cy="108822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950438"/>
            <a:ext cx="25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Planned use for ‘Secure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ea typeface="+mn-ea"/>
              </a:rPr>
              <a:t>ToF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Measurement’ negotiation in 802.11az 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4570677"/>
            <a:ext cx="25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Planned use in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‘EDMG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Ranging Priority’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negotiation in 802.11az 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4297074" y="2952467"/>
            <a:ext cx="287276" cy="1281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6081868" y="4432173"/>
            <a:ext cx="973292" cy="1385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547664" y="5115319"/>
            <a:ext cx="6702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Probably the use of at least one of these bits can be moved to the Ranging Parameters field in the Ranging Parameters element that is included in the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Fine Timing Measurement Request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frame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and the initial Fine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Timing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Measurement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frame, or to one of the Ranging subelements.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96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0CFE8-E13A-41ED-B77D-5FE957AA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014736-ECD2-4DC8-9608-BABD4EE0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support using a bit, assuming one can be freed up, to negotiate the FTM TOA estimation BW to 20 MHz or full BW on non-HT duplicate PPDU ACKs:</a:t>
            </a:r>
          </a:p>
          <a:p>
            <a:pPr marL="0" indent="0">
              <a:buNone/>
            </a:pPr>
            <a:r>
              <a:rPr lang="en-US" dirty="0" smtClean="0"/>
              <a:t>Y</a:t>
            </a:r>
            <a:r>
              <a:rPr lang="en-US" dirty="0"/>
              <a:t>:		N:		A: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7AD766-9131-471E-B984-B73AB3528E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Slide </a:t>
            </a:r>
            <a:fld id="{291230A6-1ED8-40C7-B3D0-82B1B9814FD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836F5FE-2173-4D87-9ECD-2C18466C4C5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Erik Lindskog, Samsung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D8753C-80D1-4568-9DEE-EA6763E58C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Erik Lindskog, Samsung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D5D7D2-8AF1-4CDE-9F55-1A1263DF85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F122555B-E558-466E-8574-043BF9D9A5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1B91C7-9DA6-4DB6-ACA9-65AE5B42D821}"/>
              </a:ext>
            </a:extLst>
          </p:cNvPr>
          <p:cNvSpPr txBox="1"/>
          <p:nvPr/>
        </p:nvSpPr>
        <p:spPr>
          <a:xfrm>
            <a:off x="2882127" y="2780928"/>
            <a:ext cx="345594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0913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12" y="685800"/>
            <a:ext cx="8784976" cy="1231032"/>
          </a:xfrm>
        </p:spPr>
        <p:txBody>
          <a:bodyPr/>
          <a:lstStyle/>
          <a:p>
            <a:r>
              <a:rPr lang="en-US" dirty="0" smtClean="0"/>
              <a:t>Ranging Parameters field in the Ranging Parameters element used in the FTM negotiation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Erik Lindskog, Samsung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Slide </a:t>
            </a:r>
            <a:fld id="{F122555B-E558-466E-8574-043BF9D9A5F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8600"/>
            <a:ext cx="6995224" cy="417646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699792" y="3212976"/>
            <a:ext cx="792088" cy="108822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79712" y="4365104"/>
            <a:ext cx="792088" cy="108822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95936" y="4366721"/>
            <a:ext cx="792088" cy="108822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7950" y="4869160"/>
            <a:ext cx="25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We have several reserved bits we can use here, or we can add new bits here. 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80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11921</TotalTime>
  <Words>374</Words>
  <Application>Microsoft Office PowerPoint</Application>
  <PresentationFormat>On-screen Show (4:3)</PresentationFormat>
  <Paragraphs>47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Unicode MS</vt:lpstr>
      <vt:lpstr>MS Gothic</vt:lpstr>
      <vt:lpstr>Arial</vt:lpstr>
      <vt:lpstr>Calibri</vt:lpstr>
      <vt:lpstr>Tahoma</vt:lpstr>
      <vt:lpstr>Times New Roman</vt:lpstr>
      <vt:lpstr>Wingdings</vt:lpstr>
      <vt:lpstr>Office Theme</vt:lpstr>
      <vt:lpstr>Document</vt:lpstr>
      <vt:lpstr>FTM TOA measurement on non-HT duplicate PPDUs</vt:lpstr>
      <vt:lpstr>CIDs addressed</vt:lpstr>
      <vt:lpstr>Background</vt:lpstr>
      <vt:lpstr>Add FTM TOA estimation BW negotiation </vt:lpstr>
      <vt:lpstr>Fine Timing Measurement Parameters Field (REVmd)</vt:lpstr>
      <vt:lpstr>Straw Poll</vt:lpstr>
      <vt:lpstr>PowerPoint Presentation</vt:lpstr>
      <vt:lpstr>Ranging Parameters field in the Ranging Parameters element used in the FTM negotiation</vt:lpstr>
    </vt:vector>
  </TitlesOfParts>
  <Company>Qualcomm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HEz RTT Location Using Anchor Stations and Client Cooperation</dc:title>
  <dc:creator>Erik Lindskog, Naveen Kakani, Ali Raissinia</dc:creator>
  <cp:lastModifiedBy>Erik Lindskog</cp:lastModifiedBy>
  <cp:revision>268</cp:revision>
  <cp:lastPrinted>1601-01-01T00:00:00Z</cp:lastPrinted>
  <dcterms:created xsi:type="dcterms:W3CDTF">2017-01-17T13:08:38Z</dcterms:created>
  <dcterms:modified xsi:type="dcterms:W3CDTF">2019-03-13T20:44:00Z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C:\Users\e.lindskog\Downloads\11-18-0927-02-00az-hez-rtt-location-using-anchor-stations-and-client-cooperation (1).pptx</vt:lpwstr>
  </property>
</Properties>
</file>