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696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802.11-19/0452r00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pi/" TargetMode="External"/><Relationship Id="rId4" Type="http://schemas.openxmlformats.org/officeDocument/2006/relationships/hyperlink" Target="https://datatracker.ietf.org/doc/draft-ekwk-capport-rfc7710bi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pala-eap-cred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arkko-eap-aka-pfs/" TargetMode="Externa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richardson-opsawg-securehomegateway-mud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mud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rescorla-tls-ctls/" TargetMode="External"/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s://datatracker.ietf.org/doc/draft-camwinget-tls-use-cas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cert-with-extern-psk/" TargetMode="Externa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security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lear-eap-teap-brski/" TargetMode="External"/><Relationship Id="rId5" Type="http://schemas.openxmlformats.org/officeDocument/2006/relationships/hyperlink" Target="https://datatracker.ietf.org/doc/draft-ietf-ipwave-vehicular-networking/" TargetMode="External"/><Relationship Id="rId4" Type="http://schemas.openxmlformats.org/officeDocument/2006/relationships/hyperlink" Target="https://datatracker.ietf.org/doc/draft-friel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ksk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wgtlgo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bcause/about/" TargetMode="External"/><Relationship Id="rId5" Type="http://schemas.openxmlformats.org/officeDocument/2006/relationships/hyperlink" Target="https://datatracker.ietf.org/wg/cacao/about/" TargetMode="External"/><Relationship Id="rId4" Type="http://schemas.openxmlformats.org/officeDocument/2006/relationships/hyperlink" Target="https://datatracker.ietf.org/wg/paw/about/" TargetMode="External"/><Relationship Id="rId9" Type="http://schemas.openxmlformats.org/officeDocument/2006/relationships/hyperlink" Target="https://datatracker.ietf.org/wg/bimi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rum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mmusic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mmusic/about/" TargetMode="External"/><Relationship Id="rId11" Type="http://schemas.openxmlformats.org/officeDocument/2006/relationships/hyperlink" Target="https://datatracker.ietf.org/doc/charter-irtf-qirg/" TargetMode="External"/><Relationship Id="rId5" Type="http://schemas.openxmlformats.org/officeDocument/2006/relationships/hyperlink" Target="https://datatracker.ietf.org/doc/charter-ietf-anima/" TargetMode="External"/><Relationship Id="rId10" Type="http://schemas.openxmlformats.org/officeDocument/2006/relationships/hyperlink" Target="https://datatracker.ietf.org/rg/qirg/about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doc/charter-ietf-ru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ietf@ietf.org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bi-savi-wlan-1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use-cases/" TargetMode="Externa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2019-03-12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winding down, but may be re-chartered to cover other underlying layer 2 protocols.  This could have a bearing on RTA TIG activities if there’s a new MAC.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[March 2019]</a:t>
            </a:r>
          </a:p>
          <a:p>
            <a:pPr lvl="1"/>
            <a:r>
              <a:rPr lang="en-US" sz="1600" dirty="0"/>
              <a:t>Updated: Captive-Portal Identification in DHCP / RA: </a:t>
            </a:r>
            <a:r>
              <a:rPr lang="en-US" sz="1600" dirty="0">
                <a:hlinkClick r:id="rId4"/>
              </a:rPr>
              <a:t>https://datatracker.ietf.org/doc/draft-ekwk-capport-rfc7710bis/</a:t>
            </a:r>
            <a:endParaRPr lang="en-US" sz="1600" dirty="0"/>
          </a:p>
          <a:p>
            <a:pPr lvl="1"/>
            <a:r>
              <a:rPr lang="en-US" sz="1600" dirty="0"/>
              <a:t>Updated: Captive Portal API: </a:t>
            </a:r>
            <a:r>
              <a:rPr lang="en-US" sz="1600" dirty="0">
                <a:hlinkClick r:id="rId5"/>
              </a:rPr>
              <a:t>https://datatracker.ietf.org/doc/draft-ietf-capport-api/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[March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RFC Editor’s Queue: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[March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Related: Perfect-Forward Secrecy for the Extensible Authentication Protocol Method for Authentication and Key Agreement (EAP-AKA' PFS): </a:t>
            </a:r>
            <a:r>
              <a:rPr lang="en-US" sz="1600" dirty="0">
                <a:hlinkClick r:id="rId6"/>
              </a:rPr>
              <a:t>https://datatracker.ietf.org/doc/draft-arkko-eap-aka-pfs/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New: Credentials Provisioning and Management via EAP (EAP-CREDS): </a:t>
            </a:r>
            <a:r>
              <a:rPr lang="en-US" sz="1600" dirty="0">
                <a:hlinkClick r:id="rId7"/>
              </a:rPr>
              <a:t>https://datatracker.ietf.org/doc/draft-pala-eap-creds/</a:t>
            </a:r>
            <a:r>
              <a:rPr lang="en-US" sz="1600" dirty="0"/>
              <a:t> (Wi-Fi noted)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[March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6"/>
              </a:rPr>
              <a:t>https://datatracker.ietf.org/doc/draft-ietf-opsawg-mud/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New and related: MUD processing and extensions for Secure Home Gateway Project: </a:t>
            </a:r>
            <a:r>
              <a:rPr lang="en-US" sz="1600" dirty="0">
                <a:hlinkClick r:id="rId7"/>
              </a:rPr>
              <a:t>https://datatracker.ietf.org/doc/draft-richardson-opsawg-securehomegateway-mud/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[March 2019]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Unchanged: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r>
              <a:rPr lang="en-US" sz="1600" dirty="0"/>
              <a:t> (Waiting for implementation)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Deprecating TLSv1.0 and TLSv1.1: </a:t>
            </a:r>
            <a:r>
              <a:rPr lang="en-US" sz="1600" dirty="0">
                <a:hlinkClick r:id="rId5"/>
              </a:rPr>
              <a:t>draft-ietf-tls-oldversions-deprecate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New: TLS 1.3 Extension for Certificate-based Authentication with an External Pre-Shared Key: </a:t>
            </a:r>
            <a:r>
              <a:rPr lang="en-US" sz="1600" dirty="0">
                <a:hlinkClick r:id="rId6"/>
              </a:rPr>
              <a:t>https://datatracker.ietf.org/doc/draft-ietf-tls-tls13-cert-with-extern-psk/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Related and updated: TLS 1.3 Impact on Network-Based Security: </a:t>
            </a:r>
            <a:r>
              <a:rPr lang="en-US" sz="1600" dirty="0">
                <a:hlinkClick r:id="rId7"/>
              </a:rPr>
              <a:t>https://datatracker.ietf.org/doc/draft-camwinget-tls-use-cases/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Related and updated: Compact TLS 1.3: </a:t>
            </a:r>
            <a:r>
              <a:rPr lang="en-US" sz="1600" dirty="0">
                <a:hlinkClick r:id="rId8"/>
              </a:rPr>
              <a:t>https://datatracker.ietf.org/doc/draft-rescorla-tls-ctls/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RTA TIG activities seem like they would fit in closely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(March 2019):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In RFC Editor’s queue: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In RFC Editor’s queue: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endParaRPr lang="en-US" sz="1400" dirty="0"/>
          </a:p>
          <a:p>
            <a:pPr lvl="1"/>
            <a:r>
              <a:rPr lang="en-US" sz="1400" dirty="0"/>
              <a:t>Updated (March 2019):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Security Considerations: </a:t>
            </a:r>
            <a:r>
              <a:rPr lang="en-US" sz="1400" dirty="0">
                <a:hlinkClick r:id="rId7"/>
              </a:rPr>
              <a:t>https://datatracker.ietf.org/doc/draft-ietf-detnet-security/</a:t>
            </a:r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Unchanged (November 2018):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Updated (December 2018):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[under evaluation by Area Director]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Unchanged (October 2018): BRSKI over IEEE 802.11 : </a:t>
            </a:r>
            <a:r>
              <a:rPr lang="en-US" sz="1800" dirty="0">
                <a:hlinkClick r:id="rId4"/>
              </a:rPr>
              <a:t>https://datatracker.ietf.org/doc/draft-friel-brski-over-802dot11/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https://datatracker.ietf.org/doc/draft-ietf-ipwave-vehicular-networking/</a:t>
            </a:r>
            <a:r>
              <a:rPr lang="en-US" sz="1800" dirty="0"/>
              <a:t> (March 2019)</a:t>
            </a:r>
          </a:p>
          <a:p>
            <a:pPr lvl="1"/>
            <a:r>
              <a:rPr lang="en-US" sz="1800" dirty="0"/>
              <a:t>Updated (February 2019): Bootstrapping Key Infrastructure over EAP: </a:t>
            </a:r>
            <a:r>
              <a:rPr lang="en-US" sz="1800" dirty="0">
                <a:hlinkClick r:id="rId6"/>
              </a:rPr>
              <a:t>https://datatracker.ietf.org/doc/draft-lear-eap-teap-brski/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March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February 20,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recently issued RFCs mention 802.11.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March 23-29, 2019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67977"/>
              </p:ext>
            </p:extLst>
          </p:nvPr>
        </p:nvGraphicFramePr>
        <p:xfrm>
          <a:off x="1079765" y="2793648"/>
          <a:ext cx="6977557" cy="36071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paw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Predictable and Available Wireless (probably will end up being called SPAWN for “S</a:t>
                      </a:r>
                      <a:r>
                        <a:rPr lang="en-US" dirty="0"/>
                        <a:t>cheduled Predictable and Available Wireless Networks”)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5"/>
                        </a:rPr>
                        <a:t>cacao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Collaborative Automated Course of Action Operations for Cyber Security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7065956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bcause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BNG Control-plane And User-plane </a:t>
                      </a:r>
                      <a:r>
                        <a:rPr lang="en-US" dirty="0" err="1"/>
                        <a:t>SEparation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3577371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7"/>
                        </a:rPr>
                        <a:t>wgtlgo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Technology Deep Dive - Modern Router Architecture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04407218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8"/>
                        </a:rPr>
                        <a:t>ksk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KSK Futures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5934093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9"/>
                        </a:rPr>
                        <a:t>bimi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Brand Indicators for Message Identification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9255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3992"/>
              </p:ext>
            </p:extLst>
          </p:nvPr>
        </p:nvGraphicFramePr>
        <p:xfrm>
          <a:off x="1066800" y="2875632"/>
          <a:ext cx="6977557" cy="23553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(draft charter)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mmusic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Multiparty Multimedia Session Control</a:t>
                      </a:r>
                      <a:r>
                        <a:rPr lang="en-US" dirty="0"/>
                        <a:t> (start </a:t>
                      </a:r>
                      <a:r>
                        <a:rPr lang="en-US" dirty="0" err="1"/>
                        <a:t>rechartering</a:t>
                      </a:r>
                      <a:r>
                        <a:rPr lang="en-US" dirty="0"/>
                        <a:t>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12223173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rum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Relay User Machine</a:t>
                      </a:r>
                      <a:r>
                        <a:rPr lang="en-US" sz="1800" b="0" dirty="0"/>
                        <a:t> (external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9903261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Quantum Internet Proposed Research Group</a:t>
                      </a:r>
                      <a:r>
                        <a:rPr lang="en-US" dirty="0"/>
                        <a:t> (start chartering)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9485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February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(Updated: February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WG Last Call: IPv6 over Constrained Node Networks (6lo) Applicability &amp; Use cases, see: </a:t>
            </a:r>
            <a:r>
              <a:rPr lang="en-US" sz="1400" dirty="0">
                <a:hlinkClick r:id="rId6"/>
              </a:rPr>
              <a:t>https://datatracker.ietf.org/doc/draft-ietf-6lo-use-cases/</a:t>
            </a:r>
            <a:r>
              <a:rPr lang="en-US" sz="1400" dirty="0"/>
              <a:t>.  (Updated: March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7"/>
              </a:rPr>
              <a:t>https://tools.ietf.org/html/draft-bi-savi-wlan-16</a:t>
            </a:r>
            <a:r>
              <a:rPr lang="en-US" sz="1400" dirty="0"/>
              <a:t>.  Comments solicited to </a:t>
            </a:r>
            <a:r>
              <a:rPr lang="en-US" sz="1400" dirty="0">
                <a:hlinkClick r:id="rId8"/>
              </a:rPr>
              <a:t>ietf@ietf.org</a:t>
            </a:r>
            <a:r>
              <a:rPr lang="en-US" sz="1400" dirty="0"/>
              <a:t>.  (Updated: November 2018)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114619</TotalTime>
  <Words>2344</Words>
  <Application>Microsoft Macintosh PowerPoint</Application>
  <PresentationFormat>On-screen Show (4:3)</PresentationFormat>
  <Paragraphs>378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Microsoft Word 97 - 2004 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March 23-29, 2019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768</cp:revision>
  <cp:lastPrinted>1998-02-10T13:28:06Z</cp:lastPrinted>
  <dcterms:created xsi:type="dcterms:W3CDTF">2005-01-04T21:26:55Z</dcterms:created>
  <dcterms:modified xsi:type="dcterms:W3CDTF">2019-03-12T19:12:27Z</dcterms:modified>
  <cp:category/>
</cp:coreProperties>
</file>