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tiff" ContentType="image/tif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1" d="100"/>
          <a:sy n="111" d="100"/>
        </p:scale>
        <p:origin x="136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Sigurd Schelstraete, Quantenna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802.11-19/0445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Nulling and coordinated beamforming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591991" y="1769189"/>
            <a:ext cx="7770813" cy="41132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Date:03/10/2019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38893"/>
              </p:ext>
            </p:extLst>
          </p:nvPr>
        </p:nvGraphicFramePr>
        <p:xfrm>
          <a:off x="536575" y="2698750"/>
          <a:ext cx="8070850" cy="2663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" name="Document" r:id="rId4" imgW="8254533" imgH="2728129" progId="Word.Document.8">
                  <p:embed/>
                </p:oleObj>
              </mc:Choice>
              <mc:Fallback>
                <p:oleObj name="Document" r:id="rId4" imgW="8254533" imgH="2728129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575" y="2698750"/>
                        <a:ext cx="8070850" cy="2663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90593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B78C88-CEEB-4C46-B17C-C9E4693D68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FCF73-CB58-49B1-9B18-ABDB7180CB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Nulling using digital BF does not guarantee absence of interference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have nulling, interferer and victim need to be symbol synchronized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that case, canceling happens in the frequency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Precoding of preamble needs to be considered as well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synchronization mechanism was proposed here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B566C6-3F97-4A03-81BD-6BF561235D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2C34C8-6686-43A2-AD8C-4E6F406E482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90877C-3316-4A5E-A97E-D0708FBFD5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7521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59F55-AF86-490B-A040-A354CBEAA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764ED-F1FF-4618-A184-A58CF7CA7D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GB" altLang="en-US" dirty="0"/>
              <a:t>Terminology for AP Coordination, IEEE 802.11-18/1926r2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BEECB2-CBA4-48D6-8DBF-BCF23C41E9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C54CE3-6AAA-4263-99B9-CB67B98F86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Sigurd Schelstraete, Quantenna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F0504FB-FD01-446C-B326-179ECA80E3D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966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20A0103-6150-4C90-9EF8-28AD7A35057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513013" y="3449436"/>
            <a:ext cx="5943600" cy="283273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40B450-7745-4456-8BC3-2CFD1E306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53F4D-7E1C-4727-B712-42C9BBF92F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725" y="1624171"/>
            <a:ext cx="8075613" cy="167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Coordinated BF was introduced in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Independently operating APs creating nulls to avoid mutual interference between OBSS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joint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Channel information exchange needed (not real-time requirement)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F4FADE-C290-41BD-B456-4CEE3894AC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3694D-C6EE-4B64-8656-0A26C7C5E0E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8CBD3-ED6A-4B63-A851-6A539B5B98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319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9AF6D-738F-4728-B4EC-B552B625F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about coordinated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B3C2F-CCCF-4998-A912-EDF1BFD87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Which STAs do we null towards?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Depending on number of AP antennas, number of simultaneous nulls is limited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Can digital BF be used to create a broad null in the general direction of an OBSS?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does a received signal using a “nulling” precoding matrix really look like?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B63BD-272E-4764-90E4-1BA4B0AE8B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1A2520-0F7E-4A0B-B793-E4FC772D6C9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AD3388F-232E-48EC-B919-FE0EDFBD5F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01988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3DB43-50C0-4120-9E26-992EF338D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Nulling with digital BF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65CD5-79AE-4A49-9810-A302A5F8B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Purpose: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Verify what the received signal using a “nulling” precoding matrix really looks like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Steps involved in verification: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Send an NDP towards a target OBSS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Collect compressed channel feedback (AP – STA channel)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Channel D instance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Calculate precoding matrices that create null towards the STA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Transmit a </a:t>
            </a:r>
            <a:r>
              <a:rPr lang="en-US" dirty="0" err="1"/>
              <a:t>precoded</a:t>
            </a:r>
            <a:r>
              <a:rPr lang="en-US" dirty="0"/>
              <a:t> signal using these precoding matrices and observe the received signal (in the time domain) at the OBSS STA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0B34E-3110-4E73-997E-6DA293041E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97841-7BDF-4DA1-812F-0DB0FD95CE0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B9AFB6-0680-4EBB-98BB-5BD8B30476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002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ADA0A59-959D-4B59-A7E3-F471C6230D2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096" y="1447800"/>
            <a:ext cx="7597703" cy="33528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14E49C-F667-453F-9384-904460454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Nulled waveform at the receiver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65D18C-8AB8-4194-A4A7-66620881B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724400"/>
            <a:ext cx="7770813" cy="1370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Signal is not zero in the time-domain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Preamble still arrives at full power (precoding may help)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Periodic bursts of energy appear around the symbol transitions, even in part of the signal that is </a:t>
            </a:r>
            <a:r>
              <a:rPr lang="en-US" dirty="0" err="1"/>
              <a:t>precoded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E904F-9BF2-47F4-8186-05B9A1323E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41986-AEAC-4AE2-94D6-FCB5F06F088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93427-019E-4BC0-B6B2-D8544850C6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9061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E26F3-305B-43D2-813D-DA0FF55E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751013"/>
            <a:ext cx="7770813" cy="1522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Precoding assumes circular convolution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This assumption is typically not valid inside (most of) the guard 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During the guard interval, signal is not nulled, causing a burst of energy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Duration of the burst will depend on length of channel impulse response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97719-EB08-4D25-A27F-A6460571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BFEEA-A94C-42AD-9687-6957086BD7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3236-BA69-419A-ABD7-D57859002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3927AF-F061-4CD0-8D1B-7ED88CC7A2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30176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546B64A-6493-4980-A0AA-3B47EE32BB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3492731"/>
            <a:ext cx="5951913" cy="29842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E26F3-305B-43D2-813D-DA0FF55EC4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34813"/>
            <a:ext cx="7770813" cy="1522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synchronized system chooses FFT input samples “between” bursts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Nulling still happens in the frequency domain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MU-MIMO and BF are naturally synchronized correctly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597719-EB08-4D25-A27F-A6460571A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Synchronized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BFEEA-A94C-42AD-9687-6957086BD7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33236-BA69-419A-ABD7-D57859002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3927AF-F061-4CD0-8D1B-7ED88CC7A22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84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C6F27A-2588-4CDC-AA79-774FFDCE62B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3496574"/>
            <a:ext cx="5951913" cy="29842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38E908B-E8CC-4B14-B07B-C006A9631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Unsynchronized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1E52D-DF06-431F-81E2-FAA3A45E1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68" y="1830388"/>
            <a:ext cx="7770813" cy="9874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unsynchronized system will see interference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Even if nulling BF matrices are derived from the correct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Each symbol corrupted/affected by energy burst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coordinated BF, the victim system and interferer are not synchronized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9702BE-EA69-4FDD-A3DA-46B3260809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24E09-C3A6-4510-B527-A1952C96D0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5AB6EE0-BF59-4095-B41D-14C76A50BA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92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68BB9-7C06-48E7-936E-94D6D483B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Maintaining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A3094-C686-4529-B8A6-8525A6EA8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Proper synchronization is key to achieving nulling (in the frequency domain)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Receiving (“victim”) STA is unsynchronized to the OBSS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synchronizes to a signal being sent to it, not to the interfering signal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have the required synchronization, the </a:t>
            </a:r>
            <a:r>
              <a:rPr lang="en-US" u="sng" dirty="0"/>
              <a:t>transmitting</a:t>
            </a:r>
            <a:r>
              <a:rPr lang="en-US" dirty="0"/>
              <a:t> STA needs to synchronize to ongoing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STA may learn identity of active transmitter and receiver and can finetune the precoding matrix accordingly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need for broad null or compromise precoding matrix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24FBC-0968-488A-92E9-333728E510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FDB32-6677-42B8-9F7F-7E151FBF7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Sigurd Schelstraete, Quantenna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5FA019-4BAD-491C-ACAB-D80A2BE5FEE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0542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8138</TotalTime>
  <Words>578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MS Gothic</vt:lpstr>
      <vt:lpstr>Arial</vt:lpstr>
      <vt:lpstr>Arial Unicode MS</vt:lpstr>
      <vt:lpstr>Times New Roman</vt:lpstr>
      <vt:lpstr>Office Theme</vt:lpstr>
      <vt:lpstr>Microsoft Word 97 - 2003 Document</vt:lpstr>
      <vt:lpstr>Nulling and coordinated beamforming</vt:lpstr>
      <vt:lpstr>Coordinated BF</vt:lpstr>
      <vt:lpstr>Questions about coordinated BF</vt:lpstr>
      <vt:lpstr>Nulling with digital BF</vt:lpstr>
      <vt:lpstr>Nulled waveform at the receiver</vt:lpstr>
      <vt:lpstr>Further analysis</vt:lpstr>
      <vt:lpstr>Synchronized system</vt:lpstr>
      <vt:lpstr>Unsynchronized system</vt:lpstr>
      <vt:lpstr>Maintaining synchronization</vt:lpstr>
      <vt:lpstr>Conclusion</vt:lpstr>
      <vt:lpstr>References</vt:lpstr>
    </vt:vector>
  </TitlesOfParts>
  <Company>Quantenna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Nulling and coordinated beamforming</dc:title>
  <dc:creator>Sigurd Schelstraete</dc:creator>
  <cp:lastModifiedBy>Sigurd Schelstraete</cp:lastModifiedBy>
  <cp:revision>37</cp:revision>
  <cp:lastPrinted>1601-01-01T00:00:00Z</cp:lastPrinted>
  <dcterms:created xsi:type="dcterms:W3CDTF">2019-03-01T23:35:02Z</dcterms:created>
  <dcterms:modified xsi:type="dcterms:W3CDTF">2019-03-11T22:41:49Z</dcterms:modified>
</cp:coreProperties>
</file>