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550" r:id="rId3"/>
    <p:sldId id="519" r:id="rId4"/>
    <p:sldId id="558" r:id="rId5"/>
    <p:sldId id="560" r:id="rId6"/>
    <p:sldId id="562" r:id="rId7"/>
    <p:sldId id="561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2105" autoAdjust="0"/>
  </p:normalViewPr>
  <p:slideViewPr>
    <p:cSldViewPr>
      <p:cViewPr>
        <p:scale>
          <a:sx n="118" d="100"/>
          <a:sy n="118" d="100"/>
        </p:scale>
        <p:origin x="-142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84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3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dirty="0" smtClean="0">
                <a:cs typeface="Arial" charset="0"/>
              </a:rPr>
              <a:t>Disable UL MU – not preferred as a regular behavior!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23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0008" y="6475413"/>
            <a:ext cx="16639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March,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8480" y="6475413"/>
            <a:ext cx="16254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802.11-19/0427</a:t>
            </a:r>
            <a:r>
              <a:rPr lang="en-US" sz="1800" b="1" dirty="0" smtClean="0">
                <a:effectLst/>
              </a:rPr>
              <a:t>r0</a:t>
            </a:r>
            <a:endParaRPr lang="en-US" sz="18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82676"/>
            <a:ext cx="7772400" cy="609600"/>
          </a:xfrm>
        </p:spPr>
        <p:txBody>
          <a:bodyPr/>
          <a:lstStyle/>
          <a:p>
            <a:r>
              <a:rPr lang="en-US" dirty="0" smtClean="0"/>
              <a:t>Comment resolution on </a:t>
            </a:r>
            <a:r>
              <a:rPr lang="en-US" dirty="0" smtClean="0"/>
              <a:t>CID 20175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897076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2019-03-10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12567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340929"/>
              </p:ext>
            </p:extLst>
          </p:nvPr>
        </p:nvGraphicFramePr>
        <p:xfrm>
          <a:off x="800100" y="2659076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 Inc.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250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Innovation Drive San Jose, CA 95134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+1 408 254 6084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zhou.lan@broadcom.com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Chunyu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Hu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chunyu.hu@broadcom.com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</a:t>
            </a:r>
            <a:r>
              <a:rPr lang="en-US" dirty="0" smtClean="0"/>
              <a:t>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CID </a:t>
            </a:r>
            <a:r>
              <a:rPr lang="en-US" altLang="zh-CN" dirty="0" smtClean="0"/>
              <a:t>20175</a:t>
            </a:r>
            <a:endParaRPr lang="zh-CN" altLang="en-US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</a:t>
            </a:r>
            <a:r>
              <a:rPr lang="en-US" dirty="0" smtClean="0"/>
              <a:t>, 2019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986808"/>
              </p:ext>
            </p:extLst>
          </p:nvPr>
        </p:nvGraphicFramePr>
        <p:xfrm>
          <a:off x="228600" y="1600200"/>
          <a:ext cx="8686800" cy="2590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1143000"/>
                <a:gridCol w="685800"/>
                <a:gridCol w="2362200"/>
                <a:gridCol w="1752600"/>
                <a:gridCol w="2133600"/>
              </a:tblGrid>
              <a:tr h="25742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CID</a:t>
                      </a:r>
                      <a:endParaRPr lang="en-US" sz="14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Commenter</a:t>
                      </a:r>
                      <a:endParaRPr lang="en-US" sz="14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clause</a:t>
                      </a:r>
                      <a:endParaRPr lang="en-US" sz="14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Comment</a:t>
                      </a:r>
                      <a:endParaRPr lang="en-US" sz="14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Proposed Change</a:t>
                      </a:r>
                      <a:endParaRPr lang="en-US" sz="14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Resolution</a:t>
                      </a:r>
                      <a:endParaRPr lang="en-US" sz="14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/>
                </a:tc>
              </a:tr>
              <a:tr h="233337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  <a:ea typeface="+mn-ea"/>
                        </a:rPr>
                        <a:t>20175</a:t>
                      </a:r>
                      <a:endParaRPr lang="en-US" sz="14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Chunyu Hu</a:t>
                      </a:r>
                      <a:endParaRPr lang="en-US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26.2.7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The MU EDCA procedure is lack of an explicit or implicit signaling mechanism that allows AP or non-AP STAs to exit current MU EDCA backoff period when AP stops triggering. The lack of the mechanism can cause non-AP STAs' UL traffic being delayed significantly.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Define an explicit or implicit signaling mechanism to solve this problem.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Revised –</a:t>
                      </a:r>
                    </a:p>
                    <a:p>
                      <a:pPr marL="0" marR="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Agree </a:t>
                      </a:r>
                      <a:r>
                        <a:rPr lang="en-US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in principle. </a:t>
                      </a:r>
                    </a:p>
                    <a:p>
                      <a:pPr marL="0" marR="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Refer to IEEE </a:t>
                      </a:r>
                      <a:r>
                        <a:rPr lang="en-US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802.11-19/0427r0 </a:t>
                      </a:r>
                      <a:r>
                        <a:rPr lang="en-US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for discussions</a:t>
                      </a:r>
                    </a:p>
                    <a:p>
                      <a:pPr marL="0" marR="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  <a:endParaRPr lang="en-US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TGax</a:t>
                      </a:r>
                      <a:r>
                        <a:rPr lang="en-GB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editor to make the changes shown in </a:t>
                      </a:r>
                      <a:r>
                        <a:rPr lang="en-GB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11-19/xxxr0</a:t>
                      </a:r>
                      <a:endParaRPr lang="en-US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911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4495800"/>
          </a:xfrm>
        </p:spPr>
        <p:txBody>
          <a:bodyPr/>
          <a:lstStyle/>
          <a:p>
            <a:pPr algn="just"/>
            <a:r>
              <a:rPr lang="en-US" altLang="en-US" sz="1400" dirty="0" smtClean="0">
                <a:cs typeface="Arial" charset="0"/>
              </a:rPr>
              <a:t>802.11 </a:t>
            </a:r>
            <a:r>
              <a:rPr lang="en-US" altLang="en-US" sz="1400" dirty="0">
                <a:cs typeface="Arial" charset="0"/>
              </a:rPr>
              <a:t>AX AP includes MU EDCA Parameter Set element in </a:t>
            </a:r>
            <a:r>
              <a:rPr lang="en-US" altLang="en-US" sz="1400" dirty="0" smtClean="0">
                <a:cs typeface="Arial" charset="0"/>
              </a:rPr>
              <a:t>Beacon and Probe </a:t>
            </a:r>
            <a:r>
              <a:rPr lang="en-US" altLang="en-US" sz="1400" dirty="0">
                <a:cs typeface="Arial" charset="0"/>
              </a:rPr>
              <a:t>Response </a:t>
            </a:r>
            <a:r>
              <a:rPr lang="en-US" altLang="en-US" sz="1400" dirty="0" smtClean="0">
                <a:cs typeface="Arial" charset="0"/>
              </a:rPr>
              <a:t>frames. </a:t>
            </a:r>
            <a:r>
              <a:rPr lang="en-US" altLang="en-US" sz="1400" dirty="0">
                <a:cs typeface="Arial" charset="0"/>
              </a:rPr>
              <a:t>MU EDCA parameter sets are defined for one or more ACs, each of which may have </a:t>
            </a:r>
            <a:r>
              <a:rPr lang="en-US" altLang="en-US" sz="1400" dirty="0" smtClean="0">
                <a:cs typeface="Arial" charset="0"/>
              </a:rPr>
              <a:t>different priority, usually lower, with </a:t>
            </a:r>
            <a:r>
              <a:rPr lang="en-US" altLang="en-US" sz="1400" dirty="0">
                <a:cs typeface="Arial" charset="0"/>
              </a:rPr>
              <a:t>respect to legacy EDCA parameters to favor UL MU </a:t>
            </a:r>
            <a:r>
              <a:rPr lang="en-US" altLang="en-US" sz="1400" dirty="0" smtClean="0">
                <a:cs typeface="Arial" charset="0"/>
              </a:rPr>
              <a:t>transmissions.</a:t>
            </a:r>
            <a:endParaRPr lang="en-US" altLang="en-US" sz="1400" dirty="0">
              <a:cs typeface="Arial" charset="0"/>
            </a:endParaRPr>
          </a:p>
          <a:p>
            <a:pPr algn="just"/>
            <a:r>
              <a:rPr lang="en-US" altLang="en-US" sz="1400" dirty="0">
                <a:cs typeface="Arial" charset="0"/>
              </a:rPr>
              <a:t>If an </a:t>
            </a:r>
            <a:r>
              <a:rPr lang="en-US" altLang="en-US" sz="1400" dirty="0" smtClean="0">
                <a:cs typeface="Arial" charset="0"/>
              </a:rPr>
              <a:t>AP has </a:t>
            </a:r>
            <a:r>
              <a:rPr lang="en-US" altLang="en-US" sz="1400" dirty="0">
                <a:cs typeface="Arial" charset="0"/>
              </a:rPr>
              <a:t>transmitted MU EDCA parameters for a certain AC, the STA that received the MU EDCA parameters switches to use MU EDCA parameters for that AC when the STA receives a Basic Trigger frame and successfully transmits </a:t>
            </a:r>
            <a:r>
              <a:rPr lang="en-US" altLang="en-US" sz="1400" dirty="0" err="1">
                <a:cs typeface="Arial" charset="0"/>
              </a:rPr>
              <a:t>QoS</a:t>
            </a:r>
            <a:r>
              <a:rPr lang="en-US" altLang="en-US" sz="1400" dirty="0">
                <a:cs typeface="Arial" charset="0"/>
              </a:rPr>
              <a:t> Data frames for the corresponding AC carried in the HE </a:t>
            </a:r>
            <a:r>
              <a:rPr lang="en-US" altLang="en-US" sz="1400" dirty="0" smtClean="0">
                <a:cs typeface="Arial" charset="0"/>
              </a:rPr>
              <a:t>Trigger-based </a:t>
            </a:r>
            <a:r>
              <a:rPr lang="en-US" altLang="en-US" sz="1400" dirty="0">
                <a:cs typeface="Arial" charset="0"/>
              </a:rPr>
              <a:t>PPDU. The STA uses the MU EDCA parameters for the duration (</a:t>
            </a:r>
            <a:r>
              <a:rPr lang="en-US" altLang="en-US" sz="1400" dirty="0" err="1">
                <a:cs typeface="Arial" charset="0"/>
              </a:rPr>
              <a:t>i.e.Timeout</a:t>
            </a:r>
            <a:r>
              <a:rPr lang="en-US" altLang="en-US" sz="1400" dirty="0">
                <a:cs typeface="Arial" charset="0"/>
              </a:rPr>
              <a:t> value) defined in the </a:t>
            </a:r>
            <a:r>
              <a:rPr lang="en-US" altLang="en-US" sz="1400" dirty="0" err="1">
                <a:cs typeface="Arial" charset="0"/>
              </a:rPr>
              <a:t>HEMUEDCATimer</a:t>
            </a:r>
            <a:r>
              <a:rPr lang="en-US" altLang="en-US" sz="1400" dirty="0">
                <a:cs typeface="Arial" charset="0"/>
              </a:rPr>
              <a:t> [AC] field of the MU EDCA Parameters element</a:t>
            </a:r>
          </a:p>
          <a:p>
            <a:pPr algn="just"/>
            <a:r>
              <a:rPr lang="en-US" altLang="en-US" sz="1400" dirty="0">
                <a:cs typeface="Arial" charset="0"/>
              </a:rPr>
              <a:t>However, when </a:t>
            </a:r>
            <a:r>
              <a:rPr lang="en-US" altLang="en-US" sz="1400" dirty="0" smtClean="0">
                <a:cs typeface="Arial" charset="0"/>
              </a:rPr>
              <a:t>an AP </a:t>
            </a:r>
            <a:r>
              <a:rPr lang="en-US" altLang="en-US" sz="1400" dirty="0">
                <a:cs typeface="Arial" charset="0"/>
              </a:rPr>
              <a:t>wants the corresponding STA to terminate the current MU EDCA time out value (&lt;=2s), there is no </a:t>
            </a:r>
            <a:r>
              <a:rPr lang="en-US" altLang="en-US" sz="1400" dirty="0" smtClean="0">
                <a:cs typeface="Arial" charset="0"/>
              </a:rPr>
              <a:t>mechanism defined in the current spec to do so. </a:t>
            </a:r>
            <a:r>
              <a:rPr lang="en-US" altLang="en-US" sz="1400" dirty="0">
                <a:cs typeface="Arial" charset="0"/>
              </a:rPr>
              <a:t>The STA has to wait for the remaining time </a:t>
            </a:r>
            <a:r>
              <a:rPr lang="en-US" altLang="en-US" sz="1400" dirty="0" smtClean="0">
                <a:cs typeface="Arial" charset="0"/>
              </a:rPr>
              <a:t>to finish without </a:t>
            </a:r>
            <a:r>
              <a:rPr lang="en-US" altLang="en-US" sz="1400" dirty="0">
                <a:cs typeface="Arial" charset="0"/>
              </a:rPr>
              <a:t>being </a:t>
            </a:r>
            <a:r>
              <a:rPr lang="en-US" altLang="en-US" sz="1400" dirty="0" smtClean="0">
                <a:cs typeface="Arial" charset="0"/>
              </a:rPr>
              <a:t>triggered, during which time the STA cannot shift back to regular EDCA mode  </a:t>
            </a:r>
            <a:endParaRPr lang="en-US" altLang="en-US" sz="1400" dirty="0">
              <a:cs typeface="Arial" charset="0"/>
            </a:endParaRPr>
          </a:p>
          <a:p>
            <a:pPr algn="just"/>
            <a:endParaRPr lang="en-US" sz="1400" dirty="0" smtClean="0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r>
              <a:rPr lang="en-US" dirty="0" smtClean="0"/>
              <a:t>March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smtClean="0"/>
              <a:t>Zhou Lan, Broadcom et al</a:t>
            </a:r>
            <a:endParaRPr lang="en-US" altLang="ko-KR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5" y="4314825"/>
            <a:ext cx="625792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253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 Description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4495800"/>
          </a:xfrm>
        </p:spPr>
        <p:txBody>
          <a:bodyPr/>
          <a:lstStyle/>
          <a:p>
            <a:r>
              <a:rPr lang="en-US" altLang="en-US" sz="1400" dirty="0" smtClean="0">
                <a:cs typeface="Arial" charset="0"/>
              </a:rPr>
              <a:t>The following diagram illustrates a scenario where an AP has </a:t>
            </a:r>
            <a:r>
              <a:rPr lang="en-US" altLang="en-US" sz="1400" dirty="0">
                <a:cs typeface="Arial" charset="0"/>
              </a:rPr>
              <a:t>decided to </a:t>
            </a:r>
            <a:r>
              <a:rPr lang="en-US" altLang="en-US" sz="1400" dirty="0" smtClean="0">
                <a:cs typeface="Arial" charset="0"/>
              </a:rPr>
              <a:t>temporarily stop transmitting triggers. After the AP has stopped transmitting triggers, new traffic </a:t>
            </a:r>
            <a:r>
              <a:rPr lang="en-US" altLang="en-US" sz="1400" dirty="0">
                <a:cs typeface="Arial" charset="0"/>
              </a:rPr>
              <a:t>arrives at STAs that had been </a:t>
            </a:r>
            <a:r>
              <a:rPr lang="en-US" altLang="en-US" sz="1400" dirty="0" smtClean="0">
                <a:cs typeface="Arial" charset="0"/>
              </a:rPr>
              <a:t>receiving triggers</a:t>
            </a:r>
          </a:p>
          <a:p>
            <a:r>
              <a:rPr lang="en-US" altLang="en-US" sz="1400" dirty="0" smtClean="0">
                <a:cs typeface="Arial" charset="0"/>
              </a:rPr>
              <a:t>Those STAs continue to use MU-EDCA access parameters and can only revert to normal EDCA parameters after the MU EDCA timeout </a:t>
            </a:r>
          </a:p>
          <a:p>
            <a:pPr lvl="1"/>
            <a:r>
              <a:rPr lang="en-US" altLang="en-US" sz="1400" dirty="0" smtClean="0">
                <a:cs typeface="Arial" charset="0"/>
              </a:rPr>
              <a:t>This creates increased latency which affects latency </a:t>
            </a:r>
            <a:r>
              <a:rPr lang="en-US" altLang="en-US" sz="1400" dirty="0">
                <a:cs typeface="Arial" charset="0"/>
              </a:rPr>
              <a:t>sensitive </a:t>
            </a:r>
            <a:r>
              <a:rPr lang="en-US" altLang="en-US" sz="1400" dirty="0" smtClean="0">
                <a:cs typeface="Arial" charset="0"/>
              </a:rPr>
              <a:t>applications and RTT measurements used by flow control protocols </a:t>
            </a:r>
            <a:r>
              <a:rPr lang="en-US" altLang="en-US" sz="1400" dirty="0">
                <a:cs typeface="Arial" charset="0"/>
              </a:rPr>
              <a:t>(e.g. TCP)</a:t>
            </a:r>
            <a:endParaRPr lang="en-US" altLang="en-US" sz="1200" dirty="0">
              <a:cs typeface="Arial" charset="0"/>
            </a:endParaRPr>
          </a:p>
          <a:p>
            <a:pPr algn="just"/>
            <a:endParaRPr lang="en-US" sz="1400" dirty="0" smtClean="0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r>
              <a:rPr lang="en-US" dirty="0" smtClean="0"/>
              <a:t>March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smtClean="0"/>
              <a:t>Zhou Lan, Broadcom et al</a:t>
            </a:r>
            <a:endParaRPr lang="en-US" altLang="ko-KR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2819400"/>
            <a:ext cx="756285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446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Possible Solutions to the Problem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5105400"/>
          </a:xfrm>
        </p:spPr>
        <p:txBody>
          <a:bodyPr/>
          <a:lstStyle/>
          <a:p>
            <a:pPr lvl="1"/>
            <a:r>
              <a:rPr lang="en-US" altLang="en-US" sz="1600" dirty="0" smtClean="0">
                <a:cs typeface="Arial" charset="0"/>
              </a:rPr>
              <a:t>Reduce </a:t>
            </a:r>
            <a:r>
              <a:rPr lang="en-US" altLang="en-US" sz="1600" dirty="0">
                <a:cs typeface="Arial" charset="0"/>
              </a:rPr>
              <a:t>MU EDCA time-out value</a:t>
            </a:r>
          </a:p>
          <a:p>
            <a:pPr lvl="2"/>
            <a:r>
              <a:rPr lang="en-US" altLang="en-US" sz="1400" dirty="0" smtClean="0">
                <a:cs typeface="Arial" charset="0"/>
              </a:rPr>
              <a:t>This might not be possible</a:t>
            </a:r>
          </a:p>
          <a:p>
            <a:pPr lvl="3"/>
            <a:r>
              <a:rPr lang="en-US" altLang="en-US" sz="1400" dirty="0" smtClean="0">
                <a:cs typeface="Arial" charset="0"/>
              </a:rPr>
              <a:t>The AP selects the timeout value </a:t>
            </a:r>
            <a:r>
              <a:rPr lang="en-US" altLang="en-US" sz="1400" dirty="0">
                <a:cs typeface="Arial" charset="0"/>
              </a:rPr>
              <a:t>based on its </a:t>
            </a:r>
            <a:r>
              <a:rPr lang="en-US" altLang="en-US" sz="1400" dirty="0" smtClean="0">
                <a:cs typeface="Arial" charset="0"/>
              </a:rPr>
              <a:t>estimate </a:t>
            </a:r>
            <a:r>
              <a:rPr lang="en-US" altLang="en-US" sz="1400" dirty="0">
                <a:cs typeface="Arial" charset="0"/>
              </a:rPr>
              <a:t>of </a:t>
            </a:r>
            <a:r>
              <a:rPr lang="en-US" altLang="en-US" sz="1400" dirty="0" smtClean="0">
                <a:cs typeface="Arial" charset="0"/>
              </a:rPr>
              <a:t>DL </a:t>
            </a:r>
            <a:r>
              <a:rPr lang="en-US" altLang="en-US" sz="1400" dirty="0">
                <a:cs typeface="Arial" charset="0"/>
              </a:rPr>
              <a:t>and UL </a:t>
            </a:r>
            <a:r>
              <a:rPr lang="en-US" altLang="en-US" sz="1400" dirty="0" smtClean="0">
                <a:cs typeface="Arial" charset="0"/>
              </a:rPr>
              <a:t>network load</a:t>
            </a:r>
            <a:endParaRPr lang="en-US" altLang="en-US" sz="1400" dirty="0">
              <a:cs typeface="Arial" charset="0"/>
            </a:endParaRPr>
          </a:p>
          <a:p>
            <a:pPr lvl="3"/>
            <a:r>
              <a:rPr lang="en-US" altLang="en-US" sz="1400" dirty="0" smtClean="0">
                <a:cs typeface="Arial" charset="0"/>
              </a:rPr>
              <a:t>The AP </a:t>
            </a:r>
            <a:r>
              <a:rPr lang="en-US" altLang="en-US" sz="1400" dirty="0">
                <a:cs typeface="Arial" charset="0"/>
              </a:rPr>
              <a:t>may need to interleave DL and UL transmission/scheduling</a:t>
            </a:r>
          </a:p>
          <a:p>
            <a:pPr lvl="3"/>
            <a:r>
              <a:rPr lang="en-US" altLang="en-US" sz="1400" dirty="0" smtClean="0">
                <a:cs typeface="Arial" charset="0"/>
              </a:rPr>
              <a:t>The AP might have </a:t>
            </a:r>
            <a:r>
              <a:rPr lang="en-US" altLang="en-US" sz="1400" dirty="0">
                <a:cs typeface="Arial" charset="0"/>
              </a:rPr>
              <a:t>many active links </a:t>
            </a:r>
            <a:r>
              <a:rPr lang="en-US" altLang="en-US" sz="1400" dirty="0" smtClean="0">
                <a:cs typeface="Arial" charset="0"/>
              </a:rPr>
              <a:t>involved in UL OFDMA</a:t>
            </a:r>
          </a:p>
          <a:p>
            <a:pPr lvl="4"/>
            <a:r>
              <a:rPr lang="en-US" altLang="en-US" sz="1400" dirty="0" smtClean="0">
                <a:cs typeface="Arial" charset="0"/>
              </a:rPr>
              <a:t>It might take a long time to service all STAs</a:t>
            </a:r>
          </a:p>
          <a:p>
            <a:pPr lvl="4"/>
            <a:r>
              <a:rPr lang="en-US" altLang="en-US" sz="1400" dirty="0" smtClean="0">
                <a:cs typeface="Arial" charset="0"/>
              </a:rPr>
              <a:t>Hence </a:t>
            </a:r>
            <a:r>
              <a:rPr lang="en-US" altLang="en-US" sz="1400" dirty="0">
                <a:cs typeface="Arial" charset="0"/>
              </a:rPr>
              <a:t>the </a:t>
            </a:r>
            <a:r>
              <a:rPr lang="en-US" altLang="en-US" sz="1400" dirty="0" smtClean="0">
                <a:cs typeface="Arial" charset="0"/>
              </a:rPr>
              <a:t>need for a large MU-EDCA time-out</a:t>
            </a:r>
            <a:endParaRPr lang="en-US" altLang="en-US" sz="1400" dirty="0">
              <a:cs typeface="Arial" charset="0"/>
            </a:endParaRPr>
          </a:p>
          <a:p>
            <a:pPr lvl="2"/>
            <a:r>
              <a:rPr lang="en-US" altLang="en-US" dirty="0">
                <a:cs typeface="Arial" charset="0"/>
              </a:rPr>
              <a:t>MU EDCA time-out value is </a:t>
            </a:r>
            <a:r>
              <a:rPr lang="en-US" altLang="en-US" dirty="0" smtClean="0">
                <a:cs typeface="Arial" charset="0"/>
              </a:rPr>
              <a:t>broadcast </a:t>
            </a:r>
            <a:r>
              <a:rPr lang="en-US" altLang="en-US" dirty="0">
                <a:cs typeface="Arial" charset="0"/>
              </a:rPr>
              <a:t>in </a:t>
            </a:r>
            <a:r>
              <a:rPr lang="en-US" altLang="en-US" dirty="0" smtClean="0">
                <a:cs typeface="Arial" charset="0"/>
              </a:rPr>
              <a:t>Beacons </a:t>
            </a:r>
            <a:r>
              <a:rPr lang="en-US" altLang="en-US" dirty="0">
                <a:cs typeface="Arial" charset="0"/>
              </a:rPr>
              <a:t>and it takes a few </a:t>
            </a:r>
            <a:r>
              <a:rPr lang="en-US" altLang="en-US" dirty="0" smtClean="0">
                <a:cs typeface="Arial" charset="0"/>
              </a:rPr>
              <a:t>Beacons </a:t>
            </a:r>
            <a:r>
              <a:rPr lang="en-US" altLang="en-US" dirty="0">
                <a:cs typeface="Arial" charset="0"/>
              </a:rPr>
              <a:t>to </a:t>
            </a:r>
            <a:r>
              <a:rPr lang="en-US" altLang="en-US" dirty="0" smtClean="0">
                <a:cs typeface="Arial" charset="0"/>
              </a:rPr>
              <a:t>update</a:t>
            </a:r>
            <a:endParaRPr lang="en-US" altLang="en-US" dirty="0">
              <a:cs typeface="Arial" charset="0"/>
            </a:endParaRPr>
          </a:p>
          <a:p>
            <a:pPr lvl="3"/>
            <a:r>
              <a:rPr lang="en-US" altLang="en-US" sz="1400" dirty="0">
                <a:cs typeface="Arial" charset="0"/>
              </a:rPr>
              <a:t>This makes on-the-fly MU EDCA parameter </a:t>
            </a:r>
            <a:r>
              <a:rPr lang="en-US" altLang="en-US" sz="1400" dirty="0" smtClean="0">
                <a:cs typeface="Arial" charset="0"/>
              </a:rPr>
              <a:t>modification </a:t>
            </a:r>
            <a:r>
              <a:rPr lang="en-US" altLang="en-US" sz="1400" dirty="0">
                <a:cs typeface="Arial" charset="0"/>
              </a:rPr>
              <a:t>challenging</a:t>
            </a:r>
          </a:p>
          <a:p>
            <a:pPr lvl="3"/>
            <a:r>
              <a:rPr lang="en-US" altLang="en-US" sz="1400" dirty="0">
                <a:cs typeface="Arial" charset="0"/>
              </a:rPr>
              <a:t>Traffic </a:t>
            </a:r>
            <a:r>
              <a:rPr lang="en-US" altLang="en-US" sz="1400" dirty="0" smtClean="0">
                <a:cs typeface="Arial" charset="0"/>
              </a:rPr>
              <a:t>and links </a:t>
            </a:r>
            <a:r>
              <a:rPr lang="en-US" altLang="en-US" sz="1400" dirty="0">
                <a:cs typeface="Arial" charset="0"/>
              </a:rPr>
              <a:t>are dynamic</a:t>
            </a:r>
          </a:p>
          <a:p>
            <a:pPr lvl="3"/>
            <a:r>
              <a:rPr lang="en-US" altLang="en-US" sz="1400" dirty="0" smtClean="0">
                <a:cs typeface="Arial" charset="0"/>
              </a:rPr>
              <a:t>Beacon update method makes </a:t>
            </a:r>
            <a:r>
              <a:rPr lang="en-US" altLang="en-US" sz="1400" dirty="0">
                <a:cs typeface="Arial" charset="0"/>
              </a:rPr>
              <a:t>MU EDCA parameter changing at fine time granularity (e.g. tens of </a:t>
            </a:r>
            <a:r>
              <a:rPr lang="en-US" altLang="en-US" sz="1400" dirty="0" err="1">
                <a:cs typeface="Arial" charset="0"/>
              </a:rPr>
              <a:t>ms</a:t>
            </a:r>
            <a:r>
              <a:rPr lang="en-US" altLang="en-US" sz="1400" dirty="0">
                <a:cs typeface="Arial" charset="0"/>
              </a:rPr>
              <a:t>) challenging</a:t>
            </a:r>
          </a:p>
          <a:p>
            <a:pPr lvl="1"/>
            <a:r>
              <a:rPr lang="en-US" altLang="en-US" sz="1600" dirty="0">
                <a:cs typeface="Arial" charset="0"/>
              </a:rPr>
              <a:t>Introduce policy to allow STAs to send </a:t>
            </a:r>
            <a:r>
              <a:rPr lang="en-US" altLang="en-US" sz="1600" dirty="0" err="1">
                <a:cs typeface="Arial" charset="0"/>
              </a:rPr>
              <a:t>QoS</a:t>
            </a:r>
            <a:r>
              <a:rPr lang="en-US" altLang="en-US" sz="1600" dirty="0">
                <a:cs typeface="Arial" charset="0"/>
              </a:rPr>
              <a:t>-Null to request AP to schedule UL</a:t>
            </a:r>
          </a:p>
          <a:p>
            <a:pPr lvl="2"/>
            <a:r>
              <a:rPr lang="en-US" altLang="en-US" sz="1400" dirty="0" smtClean="0">
                <a:cs typeface="Arial" charset="0"/>
              </a:rPr>
              <a:t>STA UL traffic can </a:t>
            </a:r>
            <a:r>
              <a:rPr lang="en-US" altLang="en-US" sz="1400" dirty="0">
                <a:cs typeface="Arial" charset="0"/>
              </a:rPr>
              <a:t>interfere </a:t>
            </a:r>
            <a:r>
              <a:rPr lang="en-US" altLang="en-US" sz="1400" dirty="0" smtClean="0">
                <a:cs typeface="Arial" charset="0"/>
              </a:rPr>
              <a:t>with AP’s </a:t>
            </a:r>
            <a:r>
              <a:rPr lang="en-US" altLang="en-US" sz="1400" dirty="0">
                <a:cs typeface="Arial" charset="0"/>
              </a:rPr>
              <a:t>scheduled traffic, either DL or UL.</a:t>
            </a:r>
          </a:p>
          <a:p>
            <a:pPr lvl="2"/>
            <a:r>
              <a:rPr lang="en-US" altLang="en-US" sz="1400" dirty="0" smtClean="0">
                <a:cs typeface="Arial" charset="0"/>
              </a:rPr>
              <a:t>Causes increased congestion</a:t>
            </a:r>
            <a:endParaRPr lang="en-US" altLang="en-US" sz="1400" dirty="0">
              <a:cs typeface="Arial" charset="0"/>
            </a:endParaRPr>
          </a:p>
          <a:p>
            <a:pPr lvl="1"/>
            <a:r>
              <a:rPr lang="en-US" altLang="en-US" sz="1600" dirty="0">
                <a:cs typeface="Arial" charset="0"/>
              </a:rPr>
              <a:t>AP sends UORA before stopping current UL OFDMA </a:t>
            </a:r>
            <a:r>
              <a:rPr lang="en-US" altLang="en-US" sz="1600" dirty="0" smtClean="0">
                <a:cs typeface="Arial" charset="0"/>
              </a:rPr>
              <a:t>trigger transmissions</a:t>
            </a:r>
            <a:endParaRPr lang="en-US" altLang="en-US" sz="1600" dirty="0">
              <a:cs typeface="Arial" charset="0"/>
            </a:endParaRPr>
          </a:p>
          <a:p>
            <a:pPr lvl="2"/>
            <a:r>
              <a:rPr lang="en-US" altLang="en-US" sz="1400" dirty="0">
                <a:cs typeface="Arial" charset="0"/>
              </a:rPr>
              <a:t>UORA is an optional feature</a:t>
            </a:r>
          </a:p>
          <a:p>
            <a:pPr lvl="2"/>
            <a:r>
              <a:rPr lang="en-US" altLang="en-US" sz="1400" dirty="0">
                <a:cs typeface="Arial" charset="0"/>
              </a:rPr>
              <a:t>Needs AP to continue transmitting one or more triggers for STA to count down </a:t>
            </a:r>
            <a:r>
              <a:rPr lang="en-US" altLang="en-US" sz="1400" dirty="0" smtClean="0">
                <a:cs typeface="Arial" charset="0"/>
              </a:rPr>
              <a:t>OBO</a:t>
            </a:r>
          </a:p>
          <a:p>
            <a:pPr lvl="3"/>
            <a:r>
              <a:rPr lang="en-US" altLang="en-US" dirty="0" smtClean="0">
                <a:cs typeface="Arial" charset="0"/>
              </a:rPr>
              <a:t>To ensure that all STAs have had a chance to respond</a:t>
            </a:r>
            <a:endParaRPr lang="en-US" altLang="en-US" dirty="0">
              <a:cs typeface="Arial" charset="0"/>
            </a:endParaRPr>
          </a:p>
          <a:p>
            <a:pPr algn="just"/>
            <a:endParaRPr lang="en-US" sz="1600" dirty="0" smtClean="0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r>
              <a:rPr lang="en-US" dirty="0" smtClean="0"/>
              <a:t>March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smtClean="0"/>
              <a:t>Zhou Lan, Broadcom et al</a:t>
            </a:r>
            <a:endParaRPr lang="en-US" altLang="ko-KR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98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Proposal</a:t>
            </a:r>
            <a:endParaRPr lang="zh-CN" altLang="en-US" dirty="0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r>
              <a:rPr lang="en-US" dirty="0" smtClean="0"/>
              <a:t>March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smtClean="0"/>
              <a:t>Zhou Lan, Broadcom et al</a:t>
            </a:r>
            <a:endParaRPr lang="en-US" altLang="ko-KR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4495800"/>
          </a:xfrm>
        </p:spPr>
        <p:txBody>
          <a:bodyPr/>
          <a:lstStyle/>
          <a:p>
            <a:r>
              <a:rPr lang="en-US" altLang="en-US" dirty="0" smtClean="0">
                <a:cs typeface="Arial" charset="0"/>
              </a:rPr>
              <a:t>Mechanism-1</a:t>
            </a:r>
            <a:r>
              <a:rPr lang="en-US" altLang="en-US" dirty="0">
                <a:cs typeface="Arial" charset="0"/>
              </a:rPr>
              <a:t>: AP signals all STAs that it ends current UL scheduling period and all associated STAs can exit MU-EDCA mode</a:t>
            </a:r>
          </a:p>
          <a:p>
            <a:pPr lvl="1"/>
            <a:r>
              <a:rPr lang="en-US" altLang="en-US" dirty="0" smtClean="0">
                <a:cs typeface="Arial" charset="0"/>
              </a:rPr>
              <a:t>A-control field </a:t>
            </a:r>
          </a:p>
          <a:p>
            <a:pPr lvl="2"/>
            <a:r>
              <a:rPr lang="en-US" altLang="en-US" dirty="0" smtClean="0">
                <a:cs typeface="Arial" charset="0"/>
              </a:rPr>
              <a:t>Send </a:t>
            </a:r>
            <a:r>
              <a:rPr lang="en-US" altLang="en-US" dirty="0" err="1" smtClean="0">
                <a:cs typeface="Arial" charset="0"/>
              </a:rPr>
              <a:t>QoS</a:t>
            </a:r>
            <a:r>
              <a:rPr lang="en-US" altLang="en-US" dirty="0" smtClean="0">
                <a:cs typeface="Arial" charset="0"/>
              </a:rPr>
              <a:t> Null frame that carries A-Control indicating termination of MU EDCA</a:t>
            </a:r>
          </a:p>
          <a:p>
            <a:pPr lvl="1"/>
            <a:r>
              <a:rPr lang="en-US" altLang="en-US" dirty="0">
                <a:cs typeface="Arial" charset="0"/>
              </a:rPr>
              <a:t>Trigger frame (e.g. new trigger type, utilize trigger reserved bit </a:t>
            </a:r>
            <a:r>
              <a:rPr lang="en-US" altLang="en-US" dirty="0" err="1">
                <a:cs typeface="Arial" charset="0"/>
              </a:rPr>
              <a:t>etc</a:t>
            </a:r>
            <a:r>
              <a:rPr lang="en-US" altLang="en-US" dirty="0">
                <a:cs typeface="Arial" charset="0"/>
              </a:rPr>
              <a:t>)</a:t>
            </a:r>
          </a:p>
          <a:p>
            <a:pPr lvl="2"/>
            <a:r>
              <a:rPr lang="en-US" altLang="en-US" dirty="0">
                <a:cs typeface="Arial" charset="0"/>
              </a:rPr>
              <a:t>Broadcast RA, all receivers obey the </a:t>
            </a:r>
            <a:r>
              <a:rPr lang="en-US" altLang="en-US" dirty="0" smtClean="0">
                <a:cs typeface="Arial" charset="0"/>
              </a:rPr>
              <a:t>bit</a:t>
            </a:r>
            <a:endParaRPr lang="en-US" altLang="en-US" dirty="0">
              <a:cs typeface="Arial" charset="0"/>
            </a:endParaRPr>
          </a:p>
          <a:p>
            <a:pPr lvl="1"/>
            <a:r>
              <a:rPr lang="en-US" altLang="en-US" dirty="0" smtClean="0">
                <a:cs typeface="Arial" charset="0"/>
              </a:rPr>
              <a:t>HE action frame indicating termination of MU EDCA</a:t>
            </a:r>
            <a:endParaRPr lang="en-US" altLang="en-US" dirty="0">
              <a:cs typeface="Arial" charset="0"/>
            </a:endParaRPr>
          </a:p>
          <a:p>
            <a:r>
              <a:rPr lang="en-US" altLang="en-US" dirty="0" smtClean="0">
                <a:cs typeface="Arial" charset="0"/>
              </a:rPr>
              <a:t>Mechanism-2</a:t>
            </a:r>
            <a:r>
              <a:rPr lang="en-US" altLang="en-US" dirty="0">
                <a:cs typeface="Arial" charset="0"/>
              </a:rPr>
              <a:t>: have an inactivity time-out value, if STAs in MU-EDCA mode observe AP not initiating any transmission (RTS, DATA) for this time-out value, then STAs in MU-EDCA mode can switch to SU-EDCA mode</a:t>
            </a:r>
          </a:p>
          <a:p>
            <a:pPr lvl="1"/>
            <a:r>
              <a:rPr lang="en-US" altLang="en-US" dirty="0">
                <a:cs typeface="Arial" charset="0"/>
              </a:rPr>
              <a:t>Suggest such a time-out value to be at least 2-3 maximum PPDU duration to give AP </a:t>
            </a:r>
            <a:r>
              <a:rPr lang="en-US" altLang="en-US" dirty="0" smtClean="0">
                <a:cs typeface="Arial" charset="0"/>
              </a:rPr>
              <a:t>multiple opportunities </a:t>
            </a:r>
            <a:r>
              <a:rPr lang="en-US" altLang="en-US" dirty="0">
                <a:cs typeface="Arial" charset="0"/>
              </a:rPr>
              <a:t>to finish </a:t>
            </a:r>
            <a:r>
              <a:rPr lang="en-US" altLang="en-US" dirty="0" smtClean="0">
                <a:cs typeface="Arial" charset="0"/>
              </a:rPr>
              <a:t>ongoing transmission(s) </a:t>
            </a:r>
            <a:r>
              <a:rPr lang="en-US" altLang="en-US" dirty="0">
                <a:cs typeface="Arial" charset="0"/>
              </a:rPr>
              <a:t>and next trigger(s)</a:t>
            </a:r>
          </a:p>
          <a:p>
            <a:pPr algn="just"/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53861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5105400"/>
          </a:xfrm>
        </p:spPr>
        <p:txBody>
          <a:bodyPr/>
          <a:lstStyle/>
          <a:p>
            <a:r>
              <a:rPr lang="en-US" altLang="en-US" dirty="0" smtClean="0">
                <a:cs typeface="Arial" charset="0"/>
              </a:rPr>
              <a:t>SP1: Do you accept one of the following signaling method to terminate the MU EDCA as the comment resolution of CID 208</a:t>
            </a:r>
          </a:p>
          <a:p>
            <a:pPr lvl="1"/>
            <a:r>
              <a:rPr lang="en-US" altLang="en-US" dirty="0">
                <a:cs typeface="Arial" charset="0"/>
              </a:rPr>
              <a:t>Option </a:t>
            </a:r>
            <a:r>
              <a:rPr lang="en-US" altLang="en-US" dirty="0" smtClean="0">
                <a:cs typeface="Arial" charset="0"/>
              </a:rPr>
              <a:t>1: A-Control</a:t>
            </a:r>
          </a:p>
          <a:p>
            <a:pPr lvl="1"/>
            <a:r>
              <a:rPr lang="en-US" altLang="en-US" dirty="0" smtClean="0">
                <a:cs typeface="Arial" charset="0"/>
              </a:rPr>
              <a:t>Option 2: New trigger frame (TBD)</a:t>
            </a:r>
          </a:p>
          <a:p>
            <a:pPr lvl="1"/>
            <a:r>
              <a:rPr lang="en-US" altLang="en-US" dirty="0" smtClean="0">
                <a:cs typeface="Arial" charset="0"/>
              </a:rPr>
              <a:t>Option 3: HE action frame</a:t>
            </a:r>
          </a:p>
          <a:p>
            <a:pPr lvl="1"/>
            <a:r>
              <a:rPr lang="en-US" altLang="en-US" dirty="0" smtClean="0">
                <a:cs typeface="Arial" charset="0"/>
              </a:rPr>
              <a:t>Option 4: have an inactivity time-out mechanism to terminate MU-EDCA period at STAs</a:t>
            </a:r>
          </a:p>
          <a:p>
            <a:pPr lvl="1"/>
            <a:endParaRPr lang="en-US" altLang="en-US" dirty="0">
              <a:cs typeface="Arial" charset="0"/>
            </a:endParaRPr>
          </a:p>
          <a:p>
            <a:endParaRPr lang="en-US" altLang="en-US" sz="1600" dirty="0">
              <a:cs typeface="Arial" charset="0"/>
            </a:endParaRPr>
          </a:p>
          <a:p>
            <a:pPr algn="just"/>
            <a:endParaRPr lang="en-US" altLang="en-US" sz="1600" dirty="0" smtClean="0">
              <a:cs typeface="Arial" charset="0"/>
            </a:endParaRPr>
          </a:p>
          <a:p>
            <a:pPr algn="just"/>
            <a:endParaRPr lang="en-US" altLang="en-US" sz="1600" dirty="0">
              <a:cs typeface="Arial" charset="0"/>
            </a:endParaRPr>
          </a:p>
          <a:p>
            <a:pPr algn="just"/>
            <a:endParaRPr lang="en-US" sz="1600" dirty="0" smtClean="0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r>
              <a:rPr lang="en-US" dirty="0" smtClean="0"/>
              <a:t>March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smtClean="0"/>
              <a:t>Zhou Lan, Broadcom et al</a:t>
            </a:r>
            <a:endParaRPr lang="en-US" altLang="ko-KR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66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117880</TotalTime>
  <Words>873</Words>
  <Application>Microsoft Office PowerPoint</Application>
  <PresentationFormat>On-screen Show (4:3)</PresentationFormat>
  <Paragraphs>106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802-11-Submission</vt:lpstr>
      <vt:lpstr>Comment resolution on CID 20175</vt:lpstr>
      <vt:lpstr>CID 20175</vt:lpstr>
      <vt:lpstr>Background</vt:lpstr>
      <vt:lpstr>Problem Description</vt:lpstr>
      <vt:lpstr>Possible Solutions to the Problem</vt:lpstr>
      <vt:lpstr>Proposal</vt:lpstr>
      <vt:lpstr>Straw Poll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Zhou Lan</cp:lastModifiedBy>
  <cp:revision>2216</cp:revision>
  <cp:lastPrinted>1998-02-10T13:28:06Z</cp:lastPrinted>
  <dcterms:created xsi:type="dcterms:W3CDTF">2007-05-21T21:00:37Z</dcterms:created>
  <dcterms:modified xsi:type="dcterms:W3CDTF">2019-03-13T20:43:26Z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