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6DED29-9870-42FA-A218-14B271ED59A8}" v="23" dt="2019-02-26T01:59:47.3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107" d="100"/>
          <a:sy n="107" d="100"/>
        </p:scale>
        <p:origin x="2310" y="108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hellhammer" userId="0e71f22d-ee3e-49c0-82ff-dbc290af8082" providerId="ADAL" clId="{EE6DED29-9870-42FA-A218-14B271ED59A8}"/>
    <pc:docChg chg="custSel addSld delSld modSld modMainMaster">
      <pc:chgData name="Steve Shellhammer" userId="0e71f22d-ee3e-49c0-82ff-dbc290af8082" providerId="ADAL" clId="{EE6DED29-9870-42FA-A218-14B271ED59A8}" dt="2019-02-26T02:00:57.033" v="810" actId="20577"/>
      <pc:docMkLst>
        <pc:docMk/>
      </pc:docMkLst>
      <pc:sldChg chg="modSp">
        <pc:chgData name="Steve Shellhammer" userId="0e71f22d-ee3e-49c0-82ff-dbc290af8082" providerId="ADAL" clId="{EE6DED29-9870-42FA-A218-14B271ED59A8}" dt="2019-02-26T01:38:36.944" v="38" actId="20577"/>
        <pc:sldMkLst>
          <pc:docMk/>
          <pc:sldMk cId="0" sldId="256"/>
        </pc:sldMkLst>
        <pc:spChg chg="mod">
          <ac:chgData name="Steve Shellhammer" userId="0e71f22d-ee3e-49c0-82ff-dbc290af8082" providerId="ADAL" clId="{EE6DED29-9870-42FA-A218-14B271ED59A8}" dt="2019-02-26T01:37:59.605" v="26" actId="313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EE6DED29-9870-42FA-A218-14B271ED59A8}" dt="2019-02-26T01:38:36.944" v="3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modSp add">
        <pc:chgData name="Steve Shellhammer" userId="0e71f22d-ee3e-49c0-82ff-dbc290af8082" providerId="ADAL" clId="{EE6DED29-9870-42FA-A218-14B271ED59A8}" dt="2019-02-26T01:52:16.650" v="116" actId="14100"/>
        <pc:sldMkLst>
          <pc:docMk/>
          <pc:sldMk cId="2656547020" sldId="257"/>
        </pc:sldMkLst>
        <pc:spChg chg="mod">
          <ac:chgData name="Steve Shellhammer" userId="0e71f22d-ee3e-49c0-82ff-dbc290af8082" providerId="ADAL" clId="{EE6DED29-9870-42FA-A218-14B271ED59A8}" dt="2019-02-26T01:52:16.650" v="116" actId="14100"/>
          <ac:spMkLst>
            <pc:docMk/>
            <pc:sldMk cId="2656547020" sldId="257"/>
            <ac:spMk id="2" creationId="{61E0761A-304A-423D-9100-6E26EFDED34B}"/>
          </ac:spMkLst>
        </pc:spChg>
        <pc:spChg chg="mod">
          <ac:chgData name="Steve Shellhammer" userId="0e71f22d-ee3e-49c0-82ff-dbc290af8082" providerId="ADAL" clId="{EE6DED29-9870-42FA-A218-14B271ED59A8}" dt="2019-02-26T01:51:45.322" v="115" actId="1076"/>
          <ac:spMkLst>
            <pc:docMk/>
            <pc:sldMk cId="2656547020" sldId="257"/>
            <ac:spMk id="3" creationId="{7AD6C2A4-E847-41E2-A8C0-4822ECE25BDC}"/>
          </ac:spMkLst>
        </pc:spChg>
        <pc:picChg chg="add mod">
          <ac:chgData name="Steve Shellhammer" userId="0e71f22d-ee3e-49c0-82ff-dbc290af8082" providerId="ADAL" clId="{EE6DED29-9870-42FA-A218-14B271ED59A8}" dt="2019-02-26T01:51:39.815" v="114" actId="14100"/>
          <ac:picMkLst>
            <pc:docMk/>
            <pc:sldMk cId="2656547020" sldId="257"/>
            <ac:picMk id="7" creationId="{D44566D9-A551-47A8-85B7-18DD0681887E}"/>
          </ac:picMkLst>
        </pc:picChg>
      </pc:sldChg>
      <pc:sldChg chg="modSp add">
        <pc:chgData name="Steve Shellhammer" userId="0e71f22d-ee3e-49c0-82ff-dbc290af8082" providerId="ADAL" clId="{EE6DED29-9870-42FA-A218-14B271ED59A8}" dt="2019-02-26T02:00:57.033" v="810" actId="20577"/>
        <pc:sldMkLst>
          <pc:docMk/>
          <pc:sldMk cId="1491988892" sldId="258"/>
        </pc:sldMkLst>
        <pc:spChg chg="mod">
          <ac:chgData name="Steve Shellhammer" userId="0e71f22d-ee3e-49c0-82ff-dbc290af8082" providerId="ADAL" clId="{EE6DED29-9870-42FA-A218-14B271ED59A8}" dt="2019-02-26T01:55:55.613" v="257" actId="1037"/>
          <ac:spMkLst>
            <pc:docMk/>
            <pc:sldMk cId="1491988892" sldId="258"/>
            <ac:spMk id="2" creationId="{0BC23D5C-9369-4EAA-9DC8-D3F7B66128C8}"/>
          </ac:spMkLst>
        </pc:spChg>
        <pc:spChg chg="mod">
          <ac:chgData name="Steve Shellhammer" userId="0e71f22d-ee3e-49c0-82ff-dbc290af8082" providerId="ADAL" clId="{EE6DED29-9870-42FA-A218-14B271ED59A8}" dt="2019-02-26T02:00:57.033" v="810" actId="20577"/>
          <ac:spMkLst>
            <pc:docMk/>
            <pc:sldMk cId="1491988892" sldId="258"/>
            <ac:spMk id="3" creationId="{3E4593EE-3DD1-44E5-BA85-25B3026623A9}"/>
          </ac:spMkLst>
        </pc:spChg>
      </pc:sldChg>
      <pc:sldChg chg="del">
        <pc:chgData name="Steve Shellhammer" userId="0e71f22d-ee3e-49c0-82ff-dbc290af8082" providerId="ADAL" clId="{EE6DED29-9870-42FA-A218-14B271ED59A8}" dt="2019-02-26T01:39:36.671" v="50" actId="2696"/>
        <pc:sldMkLst>
          <pc:docMk/>
          <pc:sldMk cId="1749671393" sldId="353"/>
        </pc:sldMkLst>
      </pc:sldChg>
      <pc:sldChg chg="del">
        <pc:chgData name="Steve Shellhammer" userId="0e71f22d-ee3e-49c0-82ff-dbc290af8082" providerId="ADAL" clId="{EE6DED29-9870-42FA-A218-14B271ED59A8}" dt="2019-02-26T01:39:36.674" v="51" actId="2696"/>
        <pc:sldMkLst>
          <pc:docMk/>
          <pc:sldMk cId="1149978372" sldId="354"/>
        </pc:sldMkLst>
      </pc:sldChg>
      <pc:sldChg chg="del">
        <pc:chgData name="Steve Shellhammer" userId="0e71f22d-ee3e-49c0-82ff-dbc290af8082" providerId="ADAL" clId="{EE6DED29-9870-42FA-A218-14B271ED59A8}" dt="2019-02-26T01:39:36.790" v="53" actId="2696"/>
        <pc:sldMkLst>
          <pc:docMk/>
          <pc:sldMk cId="348230960" sldId="355"/>
        </pc:sldMkLst>
      </pc:sldChg>
      <pc:sldChg chg="del">
        <pc:chgData name="Steve Shellhammer" userId="0e71f22d-ee3e-49c0-82ff-dbc290af8082" providerId="ADAL" clId="{EE6DED29-9870-42FA-A218-14B271ED59A8}" dt="2019-02-26T01:39:36.903" v="55" actId="2696"/>
        <pc:sldMkLst>
          <pc:docMk/>
          <pc:sldMk cId="3585121467" sldId="357"/>
        </pc:sldMkLst>
      </pc:sldChg>
      <pc:sldChg chg="del">
        <pc:chgData name="Steve Shellhammer" userId="0e71f22d-ee3e-49c0-82ff-dbc290af8082" providerId="ADAL" clId="{EE6DED29-9870-42FA-A218-14B271ED59A8}" dt="2019-02-26T01:39:36.683" v="52" actId="2696"/>
        <pc:sldMkLst>
          <pc:docMk/>
          <pc:sldMk cId="421620877" sldId="358"/>
        </pc:sldMkLst>
      </pc:sldChg>
      <pc:sldChg chg="del">
        <pc:chgData name="Steve Shellhammer" userId="0e71f22d-ee3e-49c0-82ff-dbc290af8082" providerId="ADAL" clId="{EE6DED29-9870-42FA-A218-14B271ED59A8}" dt="2019-02-26T01:39:36.798" v="54" actId="2696"/>
        <pc:sldMkLst>
          <pc:docMk/>
          <pc:sldMk cId="4222521616" sldId="359"/>
        </pc:sldMkLst>
      </pc:sldChg>
      <pc:sldChg chg="del">
        <pc:chgData name="Steve Shellhammer" userId="0e71f22d-ee3e-49c0-82ff-dbc290af8082" providerId="ADAL" clId="{EE6DED29-9870-42FA-A218-14B271ED59A8}" dt="2019-02-26T01:39:36.905" v="56" actId="2696"/>
        <pc:sldMkLst>
          <pc:docMk/>
          <pc:sldMk cId="3107016845" sldId="360"/>
        </pc:sldMkLst>
      </pc:sldChg>
      <pc:sldChg chg="del">
        <pc:chgData name="Steve Shellhammer" userId="0e71f22d-ee3e-49c0-82ff-dbc290af8082" providerId="ADAL" clId="{EE6DED29-9870-42FA-A218-14B271ED59A8}" dt="2019-02-26T01:39:36.908" v="57" actId="2696"/>
        <pc:sldMkLst>
          <pc:docMk/>
          <pc:sldMk cId="2716108797" sldId="361"/>
        </pc:sldMkLst>
      </pc:sldChg>
      <pc:sldChg chg="del">
        <pc:chgData name="Steve Shellhammer" userId="0e71f22d-ee3e-49c0-82ff-dbc290af8082" providerId="ADAL" clId="{EE6DED29-9870-42FA-A218-14B271ED59A8}" dt="2019-02-26T01:39:36.665" v="49" actId="2696"/>
        <pc:sldMkLst>
          <pc:docMk/>
          <pc:sldMk cId="370128825" sldId="362"/>
        </pc:sldMkLst>
      </pc:sldChg>
      <pc:sldMasterChg chg="modSldLayout">
        <pc:chgData name="Steve Shellhammer" userId="0e71f22d-ee3e-49c0-82ff-dbc290af8082" providerId="ADAL" clId="{EE6DED29-9870-42FA-A218-14B271ED59A8}" dt="2019-02-26T01:39:20.250" v="48" actId="20577"/>
        <pc:sldMasterMkLst>
          <pc:docMk/>
          <pc:sldMasterMk cId="0" sldId="2147483648"/>
        </pc:sldMasterMkLst>
        <pc:sldLayoutChg chg="modSp">
          <pc:chgData name="Steve Shellhammer" userId="0e71f22d-ee3e-49c0-82ff-dbc290af8082" providerId="ADAL" clId="{EE6DED29-9870-42FA-A218-14B271ED59A8}" dt="2019-02-26T01:39:20.250" v="48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EE6DED29-9870-42FA-A218-14B271ED59A8}" dt="2019-02-26T01:39:20.250" v="48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802.11-19/0423r0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90880"/>
            <a:ext cx="9072563" cy="9347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000" dirty="0">
                <a:cs typeface="Calibri" panose="020F0502020204030204" pitchFamily="34" charset="0"/>
              </a:rPr>
              <a:t>PHY Misclassification Issue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2019-03-11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298202"/>
              </p:ext>
            </p:extLst>
          </p:nvPr>
        </p:nvGraphicFramePr>
        <p:xfrm>
          <a:off x="546100" y="2432050"/>
          <a:ext cx="8636000" cy="2554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Document" r:id="rId4" imgW="8470836" imgH="2518205" progId="Word.Document.8">
                  <p:embed/>
                </p:oleObj>
              </mc:Choice>
              <mc:Fallback>
                <p:oleObj name="Document" r:id="rId4" imgW="8470836" imgH="2518205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432050"/>
                        <a:ext cx="8636000" cy="2554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0761A-304A-423D-9100-6E26EFDED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373" y="676247"/>
            <a:ext cx="8288868" cy="771553"/>
          </a:xfrm>
        </p:spPr>
        <p:txBody>
          <a:bodyPr/>
          <a:lstStyle/>
          <a:p>
            <a:r>
              <a:rPr lang="en-US" sz="3200" dirty="0"/>
              <a:t>Preambles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EFD32E-2DA9-4148-A682-2ED3F31B24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4CD4FE-8FE4-4D26-AACF-ED456DA7612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64B406-410D-4CCE-981C-04D8634746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712472E-9F22-491F-AB0F-ECE8ED48D3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125" y="1477193"/>
            <a:ext cx="7486684" cy="529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547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23D5C-9369-4EAA-9DC8-D3F7B6612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762000"/>
            <a:ext cx="9372600" cy="685800"/>
          </a:xfrm>
        </p:spPr>
        <p:txBody>
          <a:bodyPr/>
          <a:lstStyle/>
          <a:p>
            <a:r>
              <a:rPr lang="en-US" sz="2800" dirty="0"/>
              <a:t>VHT STA Performing PHY Classification on a WUR PPDU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E4593EE-3DD1-44E5-BA85-25B3026623A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3400" y="1600200"/>
                <a:ext cx="8715588" cy="4876800"/>
              </a:xfrm>
            </p:spPr>
            <p:txBody>
              <a:bodyPr/>
              <a:lstStyle/>
              <a:p>
                <a:r>
                  <a:rPr lang="en-US" sz="2200" dirty="0"/>
                  <a:t>First Symbol after L-SIG is Q-BPSK Modulated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200" dirty="0"/>
                  <a:t> Eliminates HT PPDU</a:t>
                </a:r>
              </a:p>
              <a:p>
                <a:r>
                  <a:rPr lang="en-US" sz="2200" dirty="0"/>
                  <a:t>Second Symbol after L-SIG is the first two bits of the WUR Sync Field</a:t>
                </a:r>
              </a:p>
              <a:p>
                <a:pPr lvl="1"/>
                <a:r>
                  <a:rPr lang="en-US" sz="2000" dirty="0"/>
                  <a:t>Only 6 subcarriers are modulated</a:t>
                </a:r>
              </a:p>
              <a:p>
                <a:pPr lvl="1"/>
                <a:r>
                  <a:rPr lang="en-US" sz="2000" dirty="0"/>
                  <a:t>According to the draft, any QAM modulation can be used on those subcarriers</a:t>
                </a:r>
              </a:p>
              <a:p>
                <a:pPr lvl="1"/>
                <a:r>
                  <a:rPr lang="en-US" sz="2000" dirty="0"/>
                  <a:t>2 µs out of the 4 µs is zero.  One Sync bit is a 1 and one Sync bit is a 0</a:t>
                </a:r>
              </a:p>
              <a:p>
                <a:pPr lvl="1"/>
                <a:r>
                  <a:rPr lang="en-US" sz="2000" u="sng" dirty="0"/>
                  <a:t>Depending on the implementation the Second Symbol after the L-SIG can be classified as either BPSK or Q-BPSK</a:t>
                </a:r>
              </a:p>
              <a:p>
                <a:pPr lvl="1"/>
                <a:r>
                  <a:rPr lang="en-US" sz="2000" dirty="0"/>
                  <a:t>Hence, PHY can be classified WUR PPDU as either non-HT or VHT</a:t>
                </a:r>
              </a:p>
              <a:p>
                <a:endParaRPr lang="en-US" sz="2200" dirty="0"/>
              </a:p>
              <a:p>
                <a:r>
                  <a:rPr lang="en-US" sz="2200" dirty="0"/>
                  <a:t>Classifying a WUR as a VHT PPDU can result in unspecified behavior at the VHT STA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E4593EE-3DD1-44E5-BA85-25B3026623A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600200"/>
                <a:ext cx="8715588" cy="4876800"/>
              </a:xfrm>
              <a:blipFill>
                <a:blip r:embed="rId2"/>
                <a:stretch>
                  <a:fillRect l="-840" t="-875" r="-1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491123-02F4-4545-90EB-5309509586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177325-7CDD-401B-8715-A6B37173CB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3B363F-1B68-47F7-AAD1-F4745DF606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1988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2343</TotalTime>
  <Words>171</Words>
  <Application>Microsoft Office PowerPoint</Application>
  <PresentationFormat>Custom</PresentationFormat>
  <Paragraphs>27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Cambria Math</vt:lpstr>
      <vt:lpstr>Courier New</vt:lpstr>
      <vt:lpstr>Times New Roman</vt:lpstr>
      <vt:lpstr>Office Theme</vt:lpstr>
      <vt:lpstr>Document</vt:lpstr>
      <vt:lpstr>PHY Misclassification Issue</vt:lpstr>
      <vt:lpstr>Preambles</vt:lpstr>
      <vt:lpstr>VHT STA Performing PHY Classification on a WUR PPDU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513</cp:revision>
  <cp:lastPrinted>2017-11-22T00:49:17Z</cp:lastPrinted>
  <dcterms:created xsi:type="dcterms:W3CDTF">2014-10-30T17:06:39Z</dcterms:created>
  <dcterms:modified xsi:type="dcterms:W3CDTF">2019-03-11T15:31:32Z</dcterms:modified>
</cp:coreProperties>
</file>