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530" r:id="rId6"/>
    <p:sldId id="531" r:id="rId7"/>
    <p:sldId id="532" r:id="rId8"/>
    <p:sldId id="534" r:id="rId9"/>
    <p:sldId id="533" r:id="rId10"/>
    <p:sldId id="527" r:id="rId11"/>
    <p:sldId id="522" r:id="rId12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15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32946A"/>
    <a:srgbClr val="75DBFF"/>
    <a:srgbClr val="00FF00"/>
    <a:srgbClr val="BC7A44"/>
    <a:srgbClr val="BC8F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3397" autoAdjust="0"/>
  </p:normalViewPr>
  <p:slideViewPr>
    <p:cSldViewPr>
      <p:cViewPr varScale="1">
        <p:scale>
          <a:sx n="85" d="100"/>
          <a:sy n="85" d="100"/>
        </p:scale>
        <p:origin x="154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1" d="100"/>
          <a:sy n="81" d="100"/>
        </p:scale>
        <p:origin x="3042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802.11-19/0381r0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Rui Yang (InterDigital)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Definition of WUR Signal Bandwidth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</a:t>
            </a:r>
            <a:r>
              <a:rPr lang="en-GB"/>
              <a:t>: 2019-03-11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589019"/>
              </p:ext>
            </p:extLst>
          </p:nvPr>
        </p:nvGraphicFramePr>
        <p:xfrm>
          <a:off x="904875" y="3009900"/>
          <a:ext cx="7626350" cy="306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90118" imgH="3324862" progId="Word.Document.8">
                  <p:embed/>
                </p:oleObj>
              </mc:Choice>
              <mc:Fallback>
                <p:oleObj name="Document" r:id="rId4" imgW="8290118" imgH="3324862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009900"/>
                        <a:ext cx="7626350" cy="3062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E20BB-BF1A-4F22-8A50-42896E05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70B28-90E8-49AD-BA3E-100A40421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contribution provides justification of why the WUR signal bandwidth needs to be defined and how to do so.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5A098-5C6F-4CC2-B9D6-6B7553627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59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7B5D-232F-4DC2-AEDA-43B6A7AEC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Justification to Define the WUR Signal Bandwidth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DB1D-7E24-4E9C-98DF-9FF3423EB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/>
              <a:t>There are different ways to generate WUR OOK waveform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300" dirty="0"/>
              <a:t>Using .11n/ac OFDM numerology is one of the options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/>
              <a:t>To implement a typical WUR receiver (consume &lt; 1mW), e.g., envelope detector, the signal bandwidth needs to be known for designing the radio front-end (e.g., the BPF) of the receiver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/>
              <a:t>Specifying the WUR signal bandwidth is important to ensure the interoperability between devices from different vendors and the performance of the network with WUR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/>
              <a:t>However, in 11ba D2.0, the WUR signal bandwidth is not explicitly defined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DE0C0-ED81-41DE-B05C-8D65C8814F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48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4F29-91DA-4557-8FAF-FE171C569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to Define the WUR Signal Bandwidth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195CCA-C24A-40EC-A3E0-319C4136E3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dirty="0"/>
                  <a:t>The bandwidth of a signal can typically defined based on 3-dB (or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-dB) principle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The signal bandwidth in Hertz refers to the frequency range in which the signal’s power spectral density is above 3 dB threshold relative to the max within the frequency range</a:t>
                </a: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195CCA-C24A-40EC-A3E0-319C4136E3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  <a:blipFill>
                <a:blip r:embed="rId2"/>
                <a:stretch>
                  <a:fillRect l="-1099" t="-1148" r="-1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02A79-C5DD-4247-96EA-C34B2DCD5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2050" name="Picture 2" descr="https://upload.wikimedia.org/wikipedia/commons/thumb/6/6b/Bandwidth_2.svg/300px-Bandwidth_2.svg.png">
            <a:extLst>
              <a:ext uri="{FF2B5EF4-FFF2-40B4-BE49-F238E27FC236}">
                <a16:creationId xmlns:a16="http://schemas.microsoft.com/office/drawing/2014/main" id="{E7B25658-C49E-42AD-BC40-16E016709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301" y="3789040"/>
            <a:ext cx="3743810" cy="249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9A5F35-549A-49F0-B1B4-742B12E26E87}"/>
              </a:ext>
            </a:extLst>
          </p:cNvPr>
          <p:cNvSpPr txBox="1"/>
          <p:nvPr/>
        </p:nvSpPr>
        <p:spPr>
          <a:xfrm>
            <a:off x="2555776" y="6249358"/>
            <a:ext cx="47516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Figure copied from https://en.wikipedia.org/wiki/Bandwidth_(signal_processing)</a:t>
            </a:r>
          </a:p>
        </p:txBody>
      </p:sp>
    </p:spTree>
    <p:extLst>
      <p:ext uri="{BB962C8B-B14F-4D97-AF65-F5344CB8AC3E}">
        <p14:creationId xmlns:p14="http://schemas.microsoft.com/office/powerpoint/2010/main" val="400837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8C19569-3676-4230-B6BB-AAEE769B4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335" y="1710457"/>
            <a:ext cx="6619305" cy="49634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4E93D6-07AF-49C4-AB46-7ABDFF16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Annex AB of D2.0 for LDR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58ED9-0AC1-4F35-894B-7EC52830B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DC9700C-6E63-4108-B412-F357024BFDFF}"/>
              </a:ext>
            </a:extLst>
          </p:cNvPr>
          <p:cNvCxnSpPr>
            <a:cxnSpLocks/>
          </p:cNvCxnSpPr>
          <p:nvPr/>
        </p:nvCxnSpPr>
        <p:spPr bwMode="auto">
          <a:xfrm>
            <a:off x="2764127" y="2316212"/>
            <a:ext cx="0" cy="20882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149BB25-F281-46EE-B2DD-61F510A8941C}"/>
              </a:ext>
            </a:extLst>
          </p:cNvPr>
          <p:cNvCxnSpPr>
            <a:cxnSpLocks/>
          </p:cNvCxnSpPr>
          <p:nvPr/>
        </p:nvCxnSpPr>
        <p:spPr bwMode="auto">
          <a:xfrm>
            <a:off x="6163090" y="2316212"/>
            <a:ext cx="0" cy="20882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6309370-DF2E-4A58-BB2E-F24AB8940DEB}"/>
              </a:ext>
            </a:extLst>
          </p:cNvPr>
          <p:cNvCxnSpPr>
            <a:cxnSpLocks/>
          </p:cNvCxnSpPr>
          <p:nvPr/>
        </p:nvCxnSpPr>
        <p:spPr bwMode="auto">
          <a:xfrm>
            <a:off x="2762644" y="3756372"/>
            <a:ext cx="340044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9022E20-04C6-41D6-98A3-4CC5627EC0EF}"/>
              </a:ext>
            </a:extLst>
          </p:cNvPr>
          <p:cNvSpPr txBox="1"/>
          <p:nvPr/>
        </p:nvSpPr>
        <p:spPr>
          <a:xfrm>
            <a:off x="3511910" y="3153112"/>
            <a:ext cx="1995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B = ~4 MHz</a:t>
            </a:r>
          </a:p>
        </p:txBody>
      </p:sp>
    </p:spTree>
    <p:extLst>
      <p:ext uri="{BB962C8B-B14F-4D97-AF65-F5344CB8AC3E}">
        <p14:creationId xmlns:p14="http://schemas.microsoft.com/office/powerpoint/2010/main" val="383632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7950A3-10F6-48EB-BC56-968E1C53D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553" y="1451346"/>
            <a:ext cx="6619305" cy="49634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011C49-EA85-4563-A59F-E4881CC3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Annex AB of D2.0 for HDR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E02E4-23E3-4C5F-B8E0-106BCF452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E81EE2-B5BA-464C-B2B1-62DA07C69787}"/>
              </a:ext>
            </a:extLst>
          </p:cNvPr>
          <p:cNvCxnSpPr/>
          <p:nvPr/>
        </p:nvCxnSpPr>
        <p:spPr bwMode="auto">
          <a:xfrm>
            <a:off x="2936518" y="2294776"/>
            <a:ext cx="0" cy="20882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122140-BD4C-4F54-A6BE-152A1C8F2FE1}"/>
              </a:ext>
            </a:extLst>
          </p:cNvPr>
          <p:cNvCxnSpPr/>
          <p:nvPr/>
        </p:nvCxnSpPr>
        <p:spPr bwMode="auto">
          <a:xfrm>
            <a:off x="6466433" y="2294776"/>
            <a:ext cx="0" cy="20882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EC4C46-C740-4363-8505-508AAC1D1B6A}"/>
              </a:ext>
            </a:extLst>
          </p:cNvPr>
          <p:cNvCxnSpPr>
            <a:cxnSpLocks/>
          </p:cNvCxnSpPr>
          <p:nvPr/>
        </p:nvCxnSpPr>
        <p:spPr bwMode="auto">
          <a:xfrm>
            <a:off x="2942868" y="3734936"/>
            <a:ext cx="3523565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512BC0D-45B1-4883-A7E9-6C747AC0C14B}"/>
              </a:ext>
            </a:extLst>
          </p:cNvPr>
          <p:cNvSpPr txBox="1"/>
          <p:nvPr/>
        </p:nvSpPr>
        <p:spPr>
          <a:xfrm>
            <a:off x="3653177" y="3131676"/>
            <a:ext cx="2274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B = ~4.3 MHz</a:t>
            </a:r>
          </a:p>
        </p:txBody>
      </p:sp>
    </p:spTree>
    <p:extLst>
      <p:ext uri="{BB962C8B-B14F-4D97-AF65-F5344CB8AC3E}">
        <p14:creationId xmlns:p14="http://schemas.microsoft.com/office/powerpoint/2010/main" val="22989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A0F7-4738-460F-BA45-43F8B5484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to the spec draft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9C540-EB79-407C-91E3-D25DCAF52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/>
              <a:t>Add the following text in 31.2.12 (WUR transmit specification) in a new subclause: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 lvl="1" indent="0" algn="just"/>
            <a:r>
              <a:rPr lang="en-GB" sz="2400" u="sng" dirty="0"/>
              <a:t>The 3dB-bandwidth of baseband signals in WUR-Sync, WUR-Data and WUR Padding fields shown in Figure 31-1(WUR PPDU format), Figure 31-2(WUR FDMA PPDU for 40 MHz channel widths) and Figure 31-3(WUR FDMA PPDU for 80 MHz channel widths) shall not exceed 4.4 </a:t>
            </a:r>
            <a:r>
              <a:rPr lang="en-GB" sz="2400" u="sng" dirty="0" err="1"/>
              <a:t>MHz.</a:t>
            </a:r>
            <a:endParaRPr lang="en-US" sz="2400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90388-E3F1-4737-B0DF-2F7B41162F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80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marL="0" indent="0" algn="just"/>
            <a:r>
              <a:rPr lang="en-US" b="0" dirty="0"/>
              <a:t>Do you agree to the CR for CID 2062 included in IEEE802.11-19/0382r0?</a:t>
            </a:r>
          </a:p>
          <a:p>
            <a:pPr marL="0" indent="0" algn="just"/>
            <a:endParaRPr lang="en-US" b="0" dirty="0"/>
          </a:p>
          <a:p>
            <a:pPr marL="0" indent="0" algn="just"/>
            <a:r>
              <a:rPr lang="en-US" b="0" dirty="0"/>
              <a:t>Y/N/A:</a:t>
            </a:r>
          </a:p>
          <a:p>
            <a:pPr marL="0" indent="0" algn="just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1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E1CA4A-696A-499E-B453-030AB67452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C86BF-F0EC-47B7-82FD-BFE64332F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9351BB-0BB3-427E-95FD-8D81D7244E0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337</Words>
  <Application>Microsoft Office PowerPoint</Application>
  <PresentationFormat>On-screen Show (4:3)</PresentationFormat>
  <Paragraphs>43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Times New Roman</vt:lpstr>
      <vt:lpstr>Office Theme</vt:lpstr>
      <vt:lpstr>Document</vt:lpstr>
      <vt:lpstr>Definition of WUR Signal Bandwidth</vt:lpstr>
      <vt:lpstr>Abstract</vt:lpstr>
      <vt:lpstr>Justification to Define the WUR Signal Bandwidth</vt:lpstr>
      <vt:lpstr>Method to Define the WUR Signal Bandwidth</vt:lpstr>
      <vt:lpstr>Examples from Annex AB of D2.0 for LDR</vt:lpstr>
      <vt:lpstr>Examples from Annex AB of D2.0 for HDR</vt:lpstr>
      <vt:lpstr>Suggestion to the spec draft 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11-19-0381-00-00ba_Definition-of-WUR-Signal-Bandwidth</dc:title>
  <dc:creator/>
  <cp:lastModifiedBy/>
  <cp:revision>1</cp:revision>
  <dcterms:created xsi:type="dcterms:W3CDTF">2019-03-08T23:25:49Z</dcterms:created>
  <dcterms:modified xsi:type="dcterms:W3CDTF">2019-03-11T02:20:46Z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