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66" r:id="rId9"/>
    <p:sldId id="272" r:id="rId10"/>
    <p:sldId id="263" r:id="rId11"/>
    <p:sldId id="265" r:id="rId12"/>
    <p:sldId id="273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1" d="100"/>
          <a:sy n="81" d="100"/>
        </p:scale>
        <p:origin x="60" y="2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802.11-19/0380r0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1.xlsx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faqs/recirc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1625-02-0000-comment-resolution-guide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Scope of Comments for Recirculation Ballot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4459055"/>
              </p:ext>
            </p:extLst>
          </p:nvPr>
        </p:nvGraphicFramePr>
        <p:xfrm>
          <a:off x="990600" y="2419350"/>
          <a:ext cx="10229850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cument" r:id="rId4" imgW="10444016" imgH="2543226" progId="Word.Document.8">
                  <p:embed/>
                </p:oleObj>
              </mc:Choice>
              <mc:Fallback>
                <p:oleObj name="Document" r:id="rId4" imgW="10444016" imgH="254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9350"/>
                        <a:ext cx="10229850" cy="24860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Original Comment on 2</a:t>
            </a:r>
            <a:r>
              <a:rPr lang="en-GB" baseline="30000" dirty="0"/>
              <a:t>nd</a:t>
            </a:r>
            <a:r>
              <a:rPr lang="en-GB" dirty="0"/>
              <a:t> Letter Ballot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557EF0B-B7BF-4A54-930D-143B3464CE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6495967"/>
              </p:ext>
            </p:extLst>
          </p:nvPr>
        </p:nvGraphicFramePr>
        <p:xfrm>
          <a:off x="485775" y="1993900"/>
          <a:ext cx="11220450" cy="286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Worksheet" r:id="rId4" imgW="11220353" imgH="2867052" progId="Excel.Sheet.12">
                  <p:embed/>
                </p:oleObj>
              </mc:Choice>
              <mc:Fallback>
                <p:oleObj name="Worksheet" r:id="rId4" imgW="11220353" imgH="286705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5775" y="1993900"/>
                        <a:ext cx="11220450" cy="2867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8108EA6-F7C6-4C10-B5C4-E386EFCF22D2}"/>
              </a:ext>
            </a:extLst>
          </p:cNvPr>
          <p:cNvSpPr txBox="1"/>
          <p:nvPr/>
        </p:nvSpPr>
        <p:spPr>
          <a:xfrm>
            <a:off x="914401" y="5410200"/>
            <a:ext cx="10189008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Resolution was to reject.  Commenter was one of the authors of the resolution.</a:t>
            </a:r>
          </a:p>
          <a:p>
            <a:r>
              <a:rPr lang="en-US" dirty="0"/>
              <a:t>No objection to the motion.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072C4-17A3-4D7A-9F8E-8330262B8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Resolution to Resolve CID 3634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D789DE-C33E-4154-AD54-E1E6C32E13D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C208B8-2281-41AE-A490-276DBB4CE8B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C. Hansen, Peraso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DF2F5F-302F-4E4D-822F-02C16991EB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B5E685-EE6B-49B0-B8B4-C0CE7E8710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217" y="3048000"/>
            <a:ext cx="7267575" cy="12096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725468-CB29-4DE5-B0D8-3C27CAF7A308}"/>
              </a:ext>
            </a:extLst>
          </p:cNvPr>
          <p:cNvSpPr txBox="1"/>
          <p:nvPr/>
        </p:nvSpPr>
        <p:spPr>
          <a:xfrm>
            <a:off x="1143000" y="1905000"/>
            <a:ext cx="9077934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From the meeting minutes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(11-19-0225-00-00ay-tg-ay-january-2019-st-louis-meeting-minutes)</a:t>
            </a:r>
          </a:p>
        </p:txBody>
      </p:sp>
    </p:spTree>
    <p:extLst>
      <p:ext uri="{BB962C8B-B14F-4D97-AF65-F5344CB8AC3E}">
        <p14:creationId xmlns:p14="http://schemas.microsoft.com/office/powerpoint/2010/main" val="2378246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36978-C68C-4DF7-8079-5D941B726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Suggested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67F69-6C6F-4929-9E9E-56A780A7F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need to resolve negative comments, but we should focus on those negative comments that have not received consideration in the task group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should take comments on unchanged draft sections that clearly move us forward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Editorials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Bug fixes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Necessary changes to meet regulatory requirements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Encourage task group participants to step forward during comment resolution and identify out of scope comments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ADEA4B-3730-434E-8F99-FA8B51D8D0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C87CD-0E3D-489C-A2CB-0BB955250B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AF1349-383B-43BC-AEC6-B365EAF2C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833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Comments on recirculation letter ballots must be in scope.  Out of scope comments should be rejected.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DB663-66F5-41C4-9C7E-B214E0975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02848-A5B4-493D-B39A-CCAF4A411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Background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Review of rules for comments on recirculation letter ballots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Examples of comments that appear to be out of scope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Suggested process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48DDC4-4926-4BCD-8F21-C4D52DAD6A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3FC7B-3C74-4BD6-A3BC-6E5A2E592C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D15158-332A-4B5E-896D-B43CEB0AF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582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67E34-1B65-429B-85D0-C48DD036C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90A29-FFDE-4D2B-AFAE-A9183950C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802.11ay LB239 was a Recirculation Letter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IEEE-SA rules for Recirculation Letter Ballots are different from the rules for Letter Ballots before Recirculation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Rules have some latitude for interpretation</a:t>
            </a:r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8DC044-E35B-4AD5-B81F-793DCF994D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4AF78-8402-45E0-818A-C7CAA1569D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127AFA-8559-4BC6-AEEF-42748E7438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089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6602A-E9E4-429A-AF25-45E13A86C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Rules on Recirculation Letter Ballots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EAAAC-BEEA-4B59-A0FB-969CB03B0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FAQ from the IEEE Standards Association (</a:t>
            </a:r>
            <a:r>
              <a:rPr lang="en-US" dirty="0">
                <a:hlinkClick r:id="rId2"/>
              </a:rPr>
              <a:t>https://standards.ieee.org/faqs/recirc.html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What constitutes a new negative after recirculation?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is up to the working group ballot resolution committee to decide whether or not a negative comment is new or an iteration of a previous comment. Remember, during a recirculation ballot, balloters can only vote on the changed portion of the document and on any unresolved negative comments.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283070-69BD-43E0-8B93-586036C96A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F0618-4509-4671-9103-BF4BBEF2A1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95A17C-EF23-4333-A414-CCAEE28B77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3035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066D3-D76E-4C3A-A8CF-E1E154880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Rules on Recirculation Letter Ballots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4E5E7-F4A2-4F86-94F7-A1F6AEFFD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https://mentor.ieee.org/802.11/dcn/11/11-11-1625-02-0000-comment-resolution-guide.doc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(Sec 2.8, p.6)  In a recirculation ballot, additionally, to be in scope:</a:t>
            </a:r>
          </a:p>
          <a:p>
            <a:pPr marL="0" indent="0"/>
            <a:r>
              <a:rPr lang="en-US" dirty="0"/>
              <a:t>•	The comment needs to be on changed text,  or</a:t>
            </a:r>
          </a:p>
          <a:p>
            <a:pPr marL="0" indent="0"/>
            <a:r>
              <a:rPr lang="en-US" dirty="0"/>
              <a:t>•	Text affected by a change elsewhere, or</a:t>
            </a:r>
          </a:p>
          <a:p>
            <a:pPr marL="0" indent="0"/>
            <a:r>
              <a:rPr lang="en-US" dirty="0"/>
              <a:t>•	Related to text that is the subject of a valid unsatisfied comment  (see 2.12) from a previous round of balloting.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224CE4-B522-4460-9AB1-235FAAC4F5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649B0-C7ED-47E2-89A3-7F7D52DD67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D52982-883A-4062-A269-AFE02D3904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768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CCC94-86A0-4698-8649-A6D279781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Rules on Recirculation Letter Ballots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6230B-396E-4111-B49E-EC520D1FF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Task group should focus on improving the draft and resolving comments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Task group may reject comments on unchanged text sections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59A5E8-3BC9-42FE-B25C-EEDC45927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43162-F4DB-4DD1-BE30-EBCE197F79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9FB0CA-D001-4C8C-80D6-56927B5D39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6518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219C1-1402-4B7C-90C5-2E690E187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Comments from Recirculation Ballot (1)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14EA4-F245-470F-A952-0EAD34F401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BAC82-7F02-4A16-83EE-024767D7AA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4B77A5-8CCE-4D79-BA11-7657EDA954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1B2AEC0-B28F-4616-972B-6816197A46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851404"/>
              </p:ext>
            </p:extLst>
          </p:nvPr>
        </p:nvGraphicFramePr>
        <p:xfrm>
          <a:off x="929217" y="1824294"/>
          <a:ext cx="9315450" cy="439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Worksheet" r:id="rId3" imgW="9315383" imgH="4391038" progId="Excel.Sheet.12">
                  <p:embed/>
                </p:oleObj>
              </mc:Choice>
              <mc:Fallback>
                <p:oleObj name="Worksheet" r:id="rId3" imgW="9315383" imgH="439103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9217" y="1824294"/>
                        <a:ext cx="9315450" cy="4391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5220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01F71-BE21-4903-B909-54A3D817A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Comments from Recirculation Ballot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F57E3-507B-42B5-A735-A367774B2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9.4.2.127.7 Text on TDD Link Maintenance Statistics did not change from D2.0 to D3.0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Unrelated TDD Synchronization Mode bit added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10.44.5 TDD link maintenance text did not change from D2.0 to D3.0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Both comments are virtually identical to comment from the previous letter ballot that was rejected 3634 during comment resolution on D2.0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633690-AD45-4614-B08A-B96817E9DA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B5E17-2D96-4B2C-AD8C-7330940615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B7F59F-5417-4A8C-98EA-931FD519DE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7491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141</TotalTime>
  <Words>602</Words>
  <Application>Microsoft Office PowerPoint</Application>
  <PresentationFormat>Widescreen</PresentationFormat>
  <Paragraphs>107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Office Theme</vt:lpstr>
      <vt:lpstr>Document</vt:lpstr>
      <vt:lpstr>Worksheet</vt:lpstr>
      <vt:lpstr>Scope of Comments for Recirculation Ballot</vt:lpstr>
      <vt:lpstr>Abstract</vt:lpstr>
      <vt:lpstr>Outline</vt:lpstr>
      <vt:lpstr>Background</vt:lpstr>
      <vt:lpstr>Review of Rules on Recirculation Letter Ballots (1)</vt:lpstr>
      <vt:lpstr>Review of Rules on Recirculation Letter Ballots (2)</vt:lpstr>
      <vt:lpstr>Review of Rules on Recirculation Letter Ballots (3)</vt:lpstr>
      <vt:lpstr>Example Comments from Recirculation Ballot (1)</vt:lpstr>
      <vt:lpstr>Example Comments from Recirculation Ballot (2)</vt:lpstr>
      <vt:lpstr>Original Comment on 2nd Letter Ballot</vt:lpstr>
      <vt:lpstr>Resolution to Resolve CID 3634</vt:lpstr>
      <vt:lpstr>Suggested Process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Christopher Hansen</dc:creator>
  <cp:lastModifiedBy>Christopher Hansen</cp:lastModifiedBy>
  <cp:revision>24</cp:revision>
  <cp:lastPrinted>1601-01-01T00:00:00Z</cp:lastPrinted>
  <dcterms:created xsi:type="dcterms:W3CDTF">2019-03-07T19:10:21Z</dcterms:created>
  <dcterms:modified xsi:type="dcterms:W3CDTF">2019-03-11T17:48:00Z</dcterms:modified>
</cp:coreProperties>
</file>