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1" r:id="rId4"/>
    <p:sldId id="272" r:id="rId5"/>
    <p:sldId id="274" r:id="rId6"/>
    <p:sldId id="27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4136" autoAdjust="0"/>
  </p:normalViewPr>
  <p:slideViewPr>
    <p:cSldViewPr>
      <p:cViewPr varScale="1">
        <p:scale>
          <a:sx n="72" d="100"/>
          <a:sy n="72" d="100"/>
        </p:scale>
        <p:origin x="78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1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802.11bc Air Time Consumption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406430"/>
              </p:ext>
            </p:extLst>
          </p:nvPr>
        </p:nvGraphicFramePr>
        <p:xfrm>
          <a:off x="1776413" y="2478088"/>
          <a:ext cx="83343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584100" imgH="2544377" progId="Word.Document.8">
                  <p:embed/>
                </p:oleObj>
              </mc:Choice>
              <mc:Fallback>
                <p:oleObj name="Document" r:id="rId4" imgW="8584100" imgH="25443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2478088"/>
                        <a:ext cx="8334375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update to the Functional Requirements Document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A mechanism is needed around the start and stop of 802.11bc broadcasting, to assist with reducing air time consumption of broadcast messages.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 are times and places where broadcasting may not be suitable, either due to low use of the system, or overuse of a broadcasting STA that needs to re-allocate it’s resources.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0" dirty="0"/>
              <a:t>Mechanism can be used to control broadcasting.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0" dirty="0"/>
              <a:t>Mechanism may be used to inform the broadcast transmitter.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0" dirty="0"/>
              <a:t>Mechanism may be used to inform the broadcast receiver(s).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Broadcasting 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713" y="1701037"/>
            <a:ext cx="3655484" cy="4113213"/>
          </a:xfrm>
        </p:spPr>
        <p:txBody>
          <a:bodyPr/>
          <a:lstStyle/>
          <a:p>
            <a:pPr marL="0" indent="0"/>
            <a:r>
              <a:rPr lang="en-CA" sz="2800" b="0" dirty="0"/>
              <a:t>The simplest possible state diagram for a  Broadcast Service is shown.</a:t>
            </a:r>
          </a:p>
          <a:p>
            <a:pPr marL="0" indent="0"/>
            <a:endParaRPr lang="en-CA" sz="2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92889" y="6494463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14281E-7BFB-439B-B1F8-06650EA24AD3}"/>
              </a:ext>
            </a:extLst>
          </p:cNvPr>
          <p:cNvSpPr/>
          <p:nvPr/>
        </p:nvSpPr>
        <p:spPr bwMode="auto">
          <a:xfrm>
            <a:off x="2669115" y="1942061"/>
            <a:ext cx="2743200" cy="127860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Not Broadcasting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3B9309A-1419-4143-9879-8D63B8B74465}"/>
              </a:ext>
            </a:extLst>
          </p:cNvPr>
          <p:cNvSpPr/>
          <p:nvPr/>
        </p:nvSpPr>
        <p:spPr bwMode="auto">
          <a:xfrm>
            <a:off x="2663253" y="4377774"/>
            <a:ext cx="2743200" cy="127860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Broadcasting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Arrow: Curved Right 8">
            <a:extLst>
              <a:ext uri="{FF2B5EF4-FFF2-40B4-BE49-F238E27FC236}">
                <a16:creationId xmlns:a16="http://schemas.microsoft.com/office/drawing/2014/main" id="{284D0AC0-4D87-4330-88F3-E6363C8C3EC0}"/>
              </a:ext>
            </a:extLst>
          </p:cNvPr>
          <p:cNvSpPr/>
          <p:nvPr/>
        </p:nvSpPr>
        <p:spPr bwMode="auto">
          <a:xfrm>
            <a:off x="1471965" y="2502480"/>
            <a:ext cx="1191288" cy="2743200"/>
          </a:xfrm>
          <a:prstGeom prst="curved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Arrow: Curved Right 9">
            <a:extLst>
              <a:ext uri="{FF2B5EF4-FFF2-40B4-BE49-F238E27FC236}">
                <a16:creationId xmlns:a16="http://schemas.microsoft.com/office/drawing/2014/main" id="{8DDD449B-FE5B-453C-B232-23A9A5BF4A50}"/>
              </a:ext>
            </a:extLst>
          </p:cNvPr>
          <p:cNvSpPr/>
          <p:nvPr/>
        </p:nvSpPr>
        <p:spPr bwMode="auto">
          <a:xfrm rot="10800000">
            <a:off x="5406451" y="2409886"/>
            <a:ext cx="1191287" cy="2743200"/>
          </a:xfrm>
          <a:prstGeom prst="curved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2D5E7F-9CB0-4571-829F-16B9D0620C72}"/>
              </a:ext>
            </a:extLst>
          </p:cNvPr>
          <p:cNvSpPr txBox="1"/>
          <p:nvPr/>
        </p:nvSpPr>
        <p:spPr>
          <a:xfrm>
            <a:off x="-98958" y="2311433"/>
            <a:ext cx="1844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Start 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Broadcasting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83AFF4-6546-4260-82C5-7B959EAB800C}"/>
              </a:ext>
            </a:extLst>
          </p:cNvPr>
          <p:cNvSpPr txBox="1"/>
          <p:nvPr/>
        </p:nvSpPr>
        <p:spPr>
          <a:xfrm>
            <a:off x="5772157" y="4322089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Stop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Broadcasting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5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Start Broadcasting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5898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Broadcasting STA starts broadcasting with no input from receiving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b="0" dirty="0"/>
              <a:t>A communication procedure is 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AP may send indicator when it first starts broadcasting</a:t>
            </a:r>
            <a:endParaRPr lang="en-CA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Broadcasting STA starts broadcasting based on input from receiving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Potential receiving STAs may send a request to start the broadcast. This may be a procedure that follows a discovery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b="0" dirty="0"/>
              <a:t>In the case where a STA has a multiplicity of </a:t>
            </a:r>
            <a:r>
              <a:rPr lang="en-CA" sz="1800" dirty="0"/>
              <a:t>Broadcast Streams available, the receiving STA may want to indicate which stream it wants to receive.</a:t>
            </a:r>
            <a:endParaRPr lang="en-CA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100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C1BD-4A0C-4F2A-98A3-6E4DA46E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Stop broadcasting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2B6B-A13E-4DC4-AC50-23139BE19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Broadcasting STA stops broadcasting with no input from receiving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 communication procedure is 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Broadcasting STA can send an indicator when it stops broadcasting to inform receiving STAs.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600" dirty="0"/>
              <a:t>Can include the reason it stops broadcasting, permanent or temporary.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Broadcasting STA stops broadcasting based on input from receiving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Current receiving STAs may send a notification that they will stop receiving broadcast.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The broadcasting STA may cease broadcasting based on feedback from receiving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Broadcasting STA can send an indicator when it stops broadcasting to inform receiving STAs.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A12B2-5C7A-4D91-9409-1ED70645BF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07D6D-4DB1-4C9E-80D2-6D08CBC145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FC511A-93CB-42C1-AF08-38AE4D5C62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24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C1BD-4A0C-4F2A-98A3-6E4DA46E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Proposed Amendment to SFD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2B6B-A13E-4DC4-AC50-23139BE19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dirty="0"/>
              <a:t>Update the indicated section of 802.11bc SFD (</a:t>
            </a:r>
            <a:r>
              <a:rPr lang="en-CA" dirty="0">
                <a:hlinkClick r:id="rId2"/>
              </a:rPr>
              <a:t>802.11-19/0151</a:t>
            </a:r>
            <a:r>
              <a:rPr lang="en-CA" dirty="0"/>
              <a:t>) </a:t>
            </a:r>
          </a:p>
          <a:p>
            <a:pPr marL="0" indent="0"/>
            <a:endParaRPr lang="en-CA" dirty="0"/>
          </a:p>
          <a:p>
            <a:pPr marL="0" indent="0"/>
            <a:r>
              <a:rPr lang="en-CA" dirty="0"/>
              <a:t>3.7	</a:t>
            </a:r>
            <a:r>
              <a:rPr lang="en-CA" u="sng" dirty="0"/>
              <a:t>Air time consumption</a:t>
            </a:r>
          </a:p>
          <a:p>
            <a:pPr marL="0" indent="0"/>
            <a:r>
              <a:rPr lang="en-CA" sz="2000" dirty="0" err="1"/>
              <a:t>TGbc</a:t>
            </a:r>
            <a:r>
              <a:rPr lang="en-CA" sz="2000" dirty="0"/>
              <a:t> R9:	</a:t>
            </a:r>
            <a:r>
              <a:rPr lang="en-CA" sz="2000" b="0" dirty="0"/>
              <a:t>802.11bc amendment shall have a mechanism to facilitate the sharing of airtime between all broadcast services and all non-broadcast services communications.</a:t>
            </a:r>
          </a:p>
          <a:p>
            <a:pPr marL="0" indent="0"/>
            <a:r>
              <a:rPr lang="en-CA" sz="2000" dirty="0" err="1">
                <a:solidFill>
                  <a:srgbClr val="FF0000"/>
                </a:solidFill>
              </a:rPr>
              <a:t>TGbc</a:t>
            </a:r>
            <a:r>
              <a:rPr lang="en-CA" sz="2000" dirty="0">
                <a:solidFill>
                  <a:srgbClr val="FF0000"/>
                </a:solidFill>
              </a:rPr>
              <a:t> R</a:t>
            </a:r>
            <a:r>
              <a:rPr lang="en-CA" sz="2000" i="1" dirty="0">
                <a:solidFill>
                  <a:srgbClr val="FF0000"/>
                </a:solidFill>
              </a:rPr>
              <a:t>x</a:t>
            </a:r>
            <a:r>
              <a:rPr lang="en-CA" sz="2000" dirty="0">
                <a:solidFill>
                  <a:srgbClr val="FF0000"/>
                </a:solidFill>
              </a:rPr>
              <a:t>:</a:t>
            </a:r>
            <a:r>
              <a:rPr lang="en-CA" sz="2000" b="0" dirty="0">
                <a:solidFill>
                  <a:srgbClr val="FF0000"/>
                </a:solidFill>
              </a:rPr>
              <a:t>	802.11bc amendment shall have a mechanism to facilitate </a:t>
            </a:r>
            <a:r>
              <a:rPr lang="en-CA" sz="2000" b="0">
                <a:solidFill>
                  <a:srgbClr val="FF0000"/>
                </a:solidFill>
              </a:rPr>
              <a:t>starting a </a:t>
            </a:r>
            <a:r>
              <a:rPr lang="en-CA" sz="2000" b="0" dirty="0">
                <a:solidFill>
                  <a:srgbClr val="FF0000"/>
                </a:solidFill>
              </a:rPr>
              <a:t>broadcast service.</a:t>
            </a:r>
          </a:p>
          <a:p>
            <a:pPr marL="0" indent="0"/>
            <a:r>
              <a:rPr lang="en-CA" sz="2000" dirty="0" err="1">
                <a:solidFill>
                  <a:srgbClr val="FF0000"/>
                </a:solidFill>
              </a:rPr>
              <a:t>TGbc</a:t>
            </a:r>
            <a:r>
              <a:rPr lang="en-CA" sz="2000" dirty="0">
                <a:solidFill>
                  <a:srgbClr val="FF0000"/>
                </a:solidFill>
              </a:rPr>
              <a:t> R</a:t>
            </a:r>
            <a:r>
              <a:rPr lang="en-CA" sz="2000" i="1" dirty="0">
                <a:solidFill>
                  <a:srgbClr val="FF0000"/>
                </a:solidFill>
              </a:rPr>
              <a:t>x</a:t>
            </a:r>
            <a:r>
              <a:rPr lang="en-CA" sz="2000" dirty="0">
                <a:solidFill>
                  <a:srgbClr val="FF0000"/>
                </a:solidFill>
              </a:rPr>
              <a:t>:</a:t>
            </a:r>
            <a:r>
              <a:rPr lang="en-CA" sz="2000" b="0" dirty="0">
                <a:solidFill>
                  <a:srgbClr val="FF0000"/>
                </a:solidFill>
              </a:rPr>
              <a:t>	802.11bc amendment shall have a mechanism to facilitate stopping a broadcast service.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A12B2-5C7A-4D91-9409-1ED70645BF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07D6D-4DB1-4C9E-80D2-6D08CBC145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FC511A-93CB-42C1-AF08-38AE4D5C62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1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2787</TotalTime>
  <Words>407</Words>
  <Application>Microsoft Office PowerPoint</Application>
  <PresentationFormat>Widescreen</PresentationFormat>
  <Paragraphs>68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802.11bc Air Time Consumption Control</vt:lpstr>
      <vt:lpstr>Proposal for update to the Functional Requirements Document</vt:lpstr>
      <vt:lpstr>Broadcasting States</vt:lpstr>
      <vt:lpstr>Start Broadcasting</vt:lpstr>
      <vt:lpstr>Stop broadcasting</vt:lpstr>
      <vt:lpstr>Proposed Amendment to SFD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82</cp:revision>
  <cp:lastPrinted>1601-01-01T00:00:00Z</cp:lastPrinted>
  <dcterms:created xsi:type="dcterms:W3CDTF">2018-11-06T13:50:40Z</dcterms:created>
  <dcterms:modified xsi:type="dcterms:W3CDTF">2019-03-08T20:36:31Z</dcterms:modified>
</cp:coreProperties>
</file>