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71" r:id="rId5"/>
    <p:sldId id="272" r:id="rId6"/>
    <p:sldId id="274" r:id="rId7"/>
    <p:sldId id="273" r:id="rId8"/>
    <p:sldId id="268" r:id="rId9"/>
    <p:sldId id="267" r:id="rId10"/>
    <p:sldId id="269" r:id="rId11"/>
    <p:sldId id="270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4136" autoAdjust="0"/>
  </p:normalViewPr>
  <p:slideViewPr>
    <p:cSldViewPr>
      <p:cViewPr varScale="1">
        <p:scale>
          <a:sx n="72" d="100"/>
          <a:sy n="72" d="100"/>
        </p:scale>
        <p:origin x="78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James Lepp,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 dirty="0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James Lepp, BlackBerry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802.11-19/0375r0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ap.ntl.bts.gov/view/dot/35363/dot_35363_DS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8/11-18-1255-00-0ngv-ngv-target-use-case-frame-sizes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8/11-18-1323-02-0ngv-ngv-sg-use-cases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7913039" TargetMode="External"/><Relationship Id="rId2" Type="http://schemas.openxmlformats.org/officeDocument/2006/relationships/hyperlink" Target="https://www.cs.odu.edu/~cs752/papers/11n-0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ra.brunel.ac.uk/handle/2438/2547" TargetMode="External"/><Relationship Id="rId5" Type="http://schemas.openxmlformats.org/officeDocument/2006/relationships/hyperlink" Target="https://ieeexplore.ieee.org/document/1400617" TargetMode="External"/><Relationship Id="rId4" Type="http://schemas.openxmlformats.org/officeDocument/2006/relationships/hyperlink" Target="https://www.researchgate.net/publication/221366621_IEEE_80211n_Aggregation_Performance_Study_for_the_Multicas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Frame aggregation in P802.11bd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2019-03-08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05121"/>
              </p:ext>
            </p:extLst>
          </p:nvPr>
        </p:nvGraphicFramePr>
        <p:xfrm>
          <a:off x="1785938" y="2481263"/>
          <a:ext cx="8345487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Document" r:id="rId4" imgW="8567992" imgH="2546686" progId="Word.Document.8">
                  <p:embed/>
                </p:oleObj>
              </mc:Choice>
              <mc:Fallback>
                <p:oleObj name="Document" r:id="rId4" imgW="8567992" imgH="25466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481263"/>
                        <a:ext cx="8345487" cy="2468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A1A7-C1B5-43B9-B21E-F5E9822A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436-FA1F-4327-8605-2C55DC88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Should 802.11bd consider frame aggregation?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E359A-90B4-4FD4-B4A7-857FAE8941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5B79-924A-4AC5-8B8A-E73F0B1D6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CF8D2-2CEB-4968-98FE-822AB2CB8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2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A1A7-C1B5-43B9-B21E-F5E9822A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436-FA1F-4327-8605-2C55DC88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Should 802.11bd consider frame aggregation?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A-MPDU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A-MSDU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Both (A-MPDU and A-MSDU)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Yes – Something new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 need for aggregation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E359A-90B4-4FD4-B4A7-857FAE8941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5B79-924A-4AC5-8B8A-E73F0B1D6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CF8D2-2CEB-4968-98FE-822AB2CB8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72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1) MAP data size: NYC DSRC Pilot</a:t>
            </a:r>
          </a:p>
          <a:p>
            <a:pPr lvl="1"/>
            <a:r>
              <a:rPr lang="en-CA" dirty="0">
                <a:hlinkClick r:id="rId3"/>
              </a:rPr>
              <a:t>https://rosap.ntl.bts.gov/view/dot/35363/dot_35363_DS1.pdf</a:t>
            </a:r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NGV Study Group submission on frame sizes</a:t>
            </a:r>
          </a:p>
          <a:p>
            <a:pPr lvl="1"/>
            <a:r>
              <a:rPr lang="en-CA" dirty="0">
                <a:hlinkClick r:id="rId4"/>
              </a:rPr>
              <a:t>https://mentor.ieee.org/802.11/dcn/18/11-18-1255-00-0ngv-ngv-target-use-case-frame-sizes.pptx</a:t>
            </a:r>
            <a:r>
              <a:rPr lang="en-CA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802.11bd will support higher data rates than 802.11p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Being based on 802.11a, there is no frame aggregation in 802.11p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802.11n and later implementations increased frame sizes (using aggregation) as rates increased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Should 802.11bd pursue frame aggregation for higher rates to improve overall performance/efficiency?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7E7F-DB11-46E4-81E2-10730FD7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level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38E7-DB62-455E-AD75-F818F831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Visualization of non-aggregated and aggregated frames</a:t>
            </a:r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NOTE – C</a:t>
            </a:r>
            <a:r>
              <a:rPr lang="en-US" sz="1600" dirty="0"/>
              <a:t>an also aggregate non-full size frames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B92E-EA43-4719-BF99-7CCC75F0E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1661-2C43-4EEE-8F54-4DEDCC155F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99999-AAFA-42C6-ABC0-CBA9F43AAF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EF31EE-FEE7-471E-B787-3CB2451B858D}"/>
              </a:ext>
            </a:extLst>
          </p:cNvPr>
          <p:cNvGrpSpPr/>
          <p:nvPr/>
        </p:nvGrpSpPr>
        <p:grpSpPr>
          <a:xfrm>
            <a:off x="3463489" y="2656218"/>
            <a:ext cx="4949204" cy="1746971"/>
            <a:chOff x="289559" y="141643"/>
            <a:chExt cx="4949414" cy="17472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A9DD85-E583-468E-B078-5F51D58C9726}"/>
                </a:ext>
              </a:extLst>
            </p:cNvPr>
            <p:cNvSpPr/>
            <p:nvPr/>
          </p:nvSpPr>
          <p:spPr>
            <a:xfrm>
              <a:off x="366656" y="258184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FA1758-31EB-4DA0-B45C-E10A14C133BB}"/>
                </a:ext>
              </a:extLst>
            </p:cNvPr>
            <p:cNvSpPr/>
            <p:nvPr/>
          </p:nvSpPr>
          <p:spPr>
            <a:xfrm>
              <a:off x="366656" y="1249736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16F27C-AC7B-4E7D-9E5E-CE9BC7D301E1}"/>
                </a:ext>
              </a:extLst>
            </p:cNvPr>
            <p:cNvSpPr/>
            <p:nvPr/>
          </p:nvSpPr>
          <p:spPr>
            <a:xfrm>
              <a:off x="1734670" y="1249736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4E0EB0-9E65-41ED-A8CA-8E81B9AC2639}"/>
                </a:ext>
              </a:extLst>
            </p:cNvPr>
            <p:cNvSpPr/>
            <p:nvPr/>
          </p:nvSpPr>
          <p:spPr>
            <a:xfrm>
              <a:off x="3102684" y="1249736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1337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5B6C93-9B81-44F9-9C7F-C2A570712B6B}"/>
                </a:ext>
              </a:extLst>
            </p:cNvPr>
            <p:cNvSpPr/>
            <p:nvPr/>
          </p:nvSpPr>
          <p:spPr>
            <a:xfrm>
              <a:off x="289560" y="141643"/>
              <a:ext cx="1445110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DF97F8-AC46-4AA2-AD88-240421AA0AEA}"/>
                </a:ext>
              </a:extLst>
            </p:cNvPr>
            <p:cNvSpPr/>
            <p:nvPr/>
          </p:nvSpPr>
          <p:spPr>
            <a:xfrm>
              <a:off x="289559" y="1148434"/>
              <a:ext cx="4197275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157AE4-D0DC-4523-89DB-3E2F6512F4FB}"/>
                </a:ext>
              </a:extLst>
            </p:cNvPr>
            <p:cNvSpPr/>
            <p:nvPr/>
          </p:nvSpPr>
          <p:spPr>
            <a:xfrm>
              <a:off x="2116566" y="258184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472DD2-CDE7-403E-BAA5-32B4789797A6}"/>
                </a:ext>
              </a:extLst>
            </p:cNvPr>
            <p:cNvSpPr/>
            <p:nvPr/>
          </p:nvSpPr>
          <p:spPr>
            <a:xfrm>
              <a:off x="2039470" y="141643"/>
              <a:ext cx="1445110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8DEDAB-98FC-44AC-B059-D27D1D605D6C}"/>
                </a:ext>
              </a:extLst>
            </p:cNvPr>
            <p:cNvSpPr/>
            <p:nvPr/>
          </p:nvSpPr>
          <p:spPr>
            <a:xfrm>
              <a:off x="3870959" y="258184"/>
              <a:ext cx="129091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1337 Bytes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939405-A746-4A8F-9D56-BB4C960AC945}"/>
                </a:ext>
              </a:extLst>
            </p:cNvPr>
            <p:cNvSpPr/>
            <p:nvPr/>
          </p:nvSpPr>
          <p:spPr>
            <a:xfrm>
              <a:off x="3793863" y="141643"/>
              <a:ext cx="1445110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16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38E7-DB62-455E-AD75-F818F831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Visualization of using aggregation only at higher rates</a:t>
            </a:r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At slow 11p rates</a:t>
            </a:r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At fast 11bd rates</a:t>
            </a:r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Most recent 802.11 amendments specify maximum size based on airtime duration which promotes fairness based on medium usage.       [Higher rates x More aggregation = same airtime usage]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07E7F-DB11-46E4-81E2-10730FD7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level concept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5B92E-EA43-4719-BF99-7CCC75F0E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1661-2C43-4EEE-8F54-4DEDCC155F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99999-AAFA-42C6-ABC0-CBA9F43AAF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EF31EE-FEE7-471E-B787-3CB2451B858D}"/>
              </a:ext>
            </a:extLst>
          </p:cNvPr>
          <p:cNvGrpSpPr/>
          <p:nvPr/>
        </p:nvGrpSpPr>
        <p:grpSpPr>
          <a:xfrm>
            <a:off x="3318716" y="3164321"/>
            <a:ext cx="5451908" cy="1746971"/>
            <a:chOff x="289559" y="141643"/>
            <a:chExt cx="5452139" cy="17472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A9DD85-E583-468E-B078-5F51D58C9726}"/>
                </a:ext>
              </a:extLst>
            </p:cNvPr>
            <p:cNvSpPr/>
            <p:nvPr/>
          </p:nvSpPr>
          <p:spPr>
            <a:xfrm>
              <a:off x="366656" y="258184"/>
              <a:ext cx="2466565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2302B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FA1758-31EB-4DA0-B45C-E10A14C133BB}"/>
                </a:ext>
              </a:extLst>
            </p:cNvPr>
            <p:cNvSpPr/>
            <p:nvPr/>
          </p:nvSpPr>
          <p:spPr>
            <a:xfrm>
              <a:off x="366657" y="1249736"/>
              <a:ext cx="795224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2302B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5B6C93-9B81-44F9-9C7F-C2A570712B6B}"/>
                </a:ext>
              </a:extLst>
            </p:cNvPr>
            <p:cNvSpPr/>
            <p:nvPr/>
          </p:nvSpPr>
          <p:spPr>
            <a:xfrm>
              <a:off x="289560" y="141643"/>
              <a:ext cx="2624994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DF97F8-AC46-4AA2-AD88-240421AA0AEA}"/>
                </a:ext>
              </a:extLst>
            </p:cNvPr>
            <p:cNvSpPr/>
            <p:nvPr/>
          </p:nvSpPr>
          <p:spPr>
            <a:xfrm>
              <a:off x="289559" y="1148434"/>
              <a:ext cx="2624994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157AE4-D0DC-4523-89DB-3E2F6512F4FB}"/>
                </a:ext>
              </a:extLst>
            </p:cNvPr>
            <p:cNvSpPr/>
            <p:nvPr/>
          </p:nvSpPr>
          <p:spPr>
            <a:xfrm>
              <a:off x="3217272" y="281078"/>
              <a:ext cx="2440598" cy="5378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1800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2302B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472DD2-CDE7-403E-BAA5-32B4789797A6}"/>
                </a:ext>
              </a:extLst>
            </p:cNvPr>
            <p:cNvSpPr/>
            <p:nvPr/>
          </p:nvSpPr>
          <p:spPr>
            <a:xfrm>
              <a:off x="3116704" y="156883"/>
              <a:ext cx="2624994" cy="7404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97D34-FD4E-4124-8AEE-D2912C76551F}"/>
              </a:ext>
            </a:extLst>
          </p:cNvPr>
          <p:cNvSpPr/>
          <p:nvPr/>
        </p:nvSpPr>
        <p:spPr>
          <a:xfrm>
            <a:off x="4235913" y="4270714"/>
            <a:ext cx="795190" cy="53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2302B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32E1D-2D38-4FDE-8730-7CCD71EA45E3}"/>
              </a:ext>
            </a:extLst>
          </p:cNvPr>
          <p:cNvSpPr/>
          <p:nvPr/>
        </p:nvSpPr>
        <p:spPr>
          <a:xfrm>
            <a:off x="5067081" y="4270714"/>
            <a:ext cx="795189" cy="53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1337B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D4012A-78EA-4A24-8E67-EC09682127A3}"/>
              </a:ext>
            </a:extLst>
          </p:cNvPr>
          <p:cNvSpPr/>
          <p:nvPr/>
        </p:nvSpPr>
        <p:spPr>
          <a:xfrm>
            <a:off x="8966669" y="3185160"/>
            <a:ext cx="1320331" cy="740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A7C361-FA82-4058-AB07-8778FB89B1A9}"/>
              </a:ext>
            </a:extLst>
          </p:cNvPr>
          <p:cNvSpPr/>
          <p:nvPr/>
        </p:nvSpPr>
        <p:spPr>
          <a:xfrm>
            <a:off x="9031035" y="3290046"/>
            <a:ext cx="1179765" cy="53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CA" sz="18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1337B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7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AEB0-8A5A-4059-AC11-32E8A2A6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Need for larger frames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5E7C-F253-4DC6-85D7-9CDB50129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Basic Safety (BSM or CAM) messages are not large frames so no aggregation is needed. Also these applications don’t typically send multiple frames in short succession.</a:t>
            </a:r>
          </a:p>
          <a:p>
            <a:r>
              <a:rPr lang="en-CA" dirty="0"/>
              <a:t>However, several NGV use cases propose larger data payloads: (from </a:t>
            </a:r>
            <a:r>
              <a:rPr lang="en-CA" dirty="0">
                <a:hlinkClick r:id="rId2"/>
              </a:rPr>
              <a:t>802.11-18.1323r2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Use case 2 – Sensor Sharing</a:t>
            </a:r>
          </a:p>
          <a:p>
            <a:pPr lvl="1"/>
            <a:r>
              <a:rPr lang="en-CA" dirty="0"/>
              <a:t>Use case 4 – Infrastructure Applications</a:t>
            </a:r>
          </a:p>
          <a:p>
            <a:pPr lvl="1"/>
            <a:r>
              <a:rPr lang="en-CA" dirty="0"/>
              <a:t>Use case 6 – Automated Driving Assistance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CC84-F730-4D6E-A3D9-0DF45F1DA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52C4F-CA49-4083-BA82-FDC816CEC8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</a:t>
            </a:r>
            <a:r>
              <a:rPr lang="en-GB" dirty="0" err="1"/>
              <a:t>Lepp</a:t>
            </a:r>
            <a:r>
              <a:rPr lang="en-GB" dirty="0"/>
              <a:t>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C0E6C4-21FC-496B-8128-332FA4290C1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2340FC-2B7B-4299-A733-A8057932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23"/>
            <a:ext cx="12192000" cy="7000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5DBE0-1D35-4B3A-89D2-9EDDEBC9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23" y="606045"/>
            <a:ext cx="10361084" cy="1065213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Large MAP messages</a:t>
            </a:r>
            <a:endParaRPr lang="en-US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502E-DD58-4298-8000-C061B755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22" y="4247323"/>
            <a:ext cx="10361084" cy="2357058"/>
          </a:xfrm>
          <a:effectLst>
            <a:glow rad="127000">
              <a:schemeClr val="tx1"/>
            </a:glow>
          </a:effectLst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Encoding of MAP messages is specified in SAE J2375 dictionary</a:t>
            </a:r>
          </a:p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 MAP messages are put into 802.11p frames and broadcast from RSUs</a:t>
            </a:r>
          </a:p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There exist some very complex intersections</a:t>
            </a:r>
          </a:p>
          <a:p>
            <a:r>
              <a:rPr lang="en-CA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Encoding the lane-level topography of complex intersections sometimes pushes beyond 2000 bytes[1].</a:t>
            </a:r>
            <a:endParaRPr lang="en-US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BEA4-2547-4A78-8380-C9D86426E04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530340" y="6395658"/>
            <a:ext cx="704849" cy="36353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5A498-DC0B-4A86-A992-BEFFD43BBEF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880779" y="6395658"/>
            <a:ext cx="4246027" cy="18097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69D133A-B93D-4D85-8A74-6B317FD3FA4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66239" y="253619"/>
            <a:ext cx="2499764" cy="2730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March 2019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68B8DD0A-5939-42AD-8401-1EFAF826FE03}"/>
              </a:ext>
            </a:extLst>
          </p:cNvPr>
          <p:cNvSpPr txBox="1">
            <a:spLocks/>
          </p:cNvSpPr>
          <p:nvPr/>
        </p:nvSpPr>
        <p:spPr bwMode="auto">
          <a:xfrm>
            <a:off x="8763000" y="237160"/>
            <a:ext cx="28956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doc.: IEEE 802.11-19/0375r0</a:t>
            </a:r>
          </a:p>
        </p:txBody>
      </p:sp>
    </p:spTree>
    <p:extLst>
      <p:ext uri="{BB962C8B-B14F-4D97-AF65-F5344CB8AC3E}">
        <p14:creationId xmlns:p14="http://schemas.microsoft.com/office/powerpoint/2010/main" val="251793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18E5-517E-4D61-82E4-722D69E6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aggregate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D2516-242C-4B03-85EC-410F7AD7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 have not done my own simulation yet.</a:t>
            </a:r>
          </a:p>
          <a:p>
            <a:r>
              <a:rPr lang="en-CA" dirty="0"/>
              <a:t>Literature study seems to show that the benefits of aggregation appear somewhere between 50 Mbps and 100Mbps.</a:t>
            </a:r>
          </a:p>
          <a:p>
            <a:pPr lvl="1"/>
            <a:r>
              <a:rPr lang="en-CA" dirty="0"/>
              <a:t>Not a coincidence that this lines up with the move from 802.11a (max 54Mbps) to 802.11n (max 150Mbps per stream per 20MHz).</a:t>
            </a:r>
          </a:p>
          <a:p>
            <a:r>
              <a:rPr lang="en-CA" dirty="0"/>
              <a:t>Nature of OCB applications might be different than the TCP and UDP traffic models studied in traditional 802.11 networks. Distribution of frame sizes and timing also a factor.</a:t>
            </a:r>
          </a:p>
          <a:p>
            <a:r>
              <a:rPr lang="en-CA" dirty="0"/>
              <a:t>Defining aggregation limits based on time (TXOP limits) rather than size (like 11ac/11ax) makes it more straightforward than 11n.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DE685-B23C-4B11-8B99-0F52CBECA4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DD441-1828-4079-B638-A7E0A1913A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</a:t>
            </a:r>
            <a:r>
              <a:rPr lang="en-GB" dirty="0" err="1"/>
              <a:t>Lepp</a:t>
            </a:r>
            <a:r>
              <a:rPr lang="en-GB" dirty="0"/>
              <a:t>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260D6F-5D9B-4AA7-A6CF-6BAB61E82D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25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5091-5AC3-483D-813E-BA1B765A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example studies on aggregation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476B1-9272-44FA-B1F5-01881937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64" y="1524000"/>
            <a:ext cx="10757736" cy="5132389"/>
          </a:xfrm>
        </p:spPr>
        <p:txBody>
          <a:bodyPr/>
          <a:lstStyle/>
          <a:p>
            <a:r>
              <a:rPr lang="en-CA" dirty="0"/>
              <a:t>Ginzburg, </a:t>
            </a:r>
            <a:r>
              <a:rPr lang="en-CA" dirty="0" err="1"/>
              <a:t>Kesselman</a:t>
            </a:r>
            <a:r>
              <a:rPr lang="en-CA" dirty="0"/>
              <a:t>; </a:t>
            </a:r>
            <a:r>
              <a:rPr lang="en-CA" dirty="0">
                <a:hlinkClick r:id="rId2"/>
              </a:rPr>
              <a:t>Performance Analysis of A-MPDU and A-MSDU</a:t>
            </a:r>
          </a:p>
          <a:p>
            <a:r>
              <a:rPr lang="en-CA" dirty="0">
                <a:hlinkClick r:id="rId2"/>
              </a:rPr>
              <a:t>Aggregation in IEEE 802.11n</a:t>
            </a:r>
            <a:endParaRPr lang="en-CA" dirty="0"/>
          </a:p>
          <a:p>
            <a:r>
              <a:rPr lang="en-CA" dirty="0" err="1"/>
              <a:t>Kowsar</a:t>
            </a:r>
            <a:r>
              <a:rPr lang="en-CA" dirty="0"/>
              <a:t>, Biswas; </a:t>
            </a:r>
            <a:r>
              <a:rPr lang="en-CA" dirty="0">
                <a:hlinkClick r:id="rId3"/>
              </a:rPr>
              <a:t>Performance improvement of IEEE 802.11n WLANs via frame aggregation in NS-3</a:t>
            </a:r>
            <a:endParaRPr lang="en-CA" dirty="0"/>
          </a:p>
          <a:p>
            <a:r>
              <a:rPr lang="en-CA" dirty="0" err="1"/>
              <a:t>Daldoul</a:t>
            </a:r>
            <a:r>
              <a:rPr lang="en-CA" dirty="0"/>
              <a:t>, Ahmed, </a:t>
            </a:r>
            <a:r>
              <a:rPr lang="en-CA" dirty="0" err="1"/>
              <a:t>Meddour</a:t>
            </a:r>
            <a:r>
              <a:rPr lang="en-CA" dirty="0"/>
              <a:t>; </a:t>
            </a:r>
            <a:r>
              <a:rPr lang="en-CA" dirty="0">
                <a:hlinkClick r:id="rId4"/>
              </a:rPr>
              <a:t>IEEE 802.11n Aggregation Performance Study for the Multicast</a:t>
            </a:r>
            <a:endParaRPr lang="en-CA" dirty="0"/>
          </a:p>
          <a:p>
            <a:r>
              <a:rPr lang="en-CA" dirty="0"/>
              <a:t>Kim, Choi, Jang, Hwang; </a:t>
            </a:r>
            <a:r>
              <a:rPr lang="en-CA" dirty="0">
                <a:hlinkClick r:id="rId5"/>
              </a:rPr>
              <a:t>Throughput enhancement of IEEE 802.11 WLAN via frame aggregation</a:t>
            </a:r>
            <a:endParaRPr lang="en-CA" dirty="0"/>
          </a:p>
          <a:p>
            <a:r>
              <a:rPr lang="en-CA" dirty="0" err="1"/>
              <a:t>Skordoulis</a:t>
            </a:r>
            <a:r>
              <a:rPr lang="en-CA" dirty="0"/>
              <a:t> et al; </a:t>
            </a:r>
            <a:r>
              <a:rPr lang="en-CA" dirty="0">
                <a:hlinkClick r:id="rId6"/>
              </a:rPr>
              <a:t>IEEE 802.11n MAC Frame Aggregation Mechanisms</a:t>
            </a:r>
            <a:endParaRPr lang="en-CA" dirty="0"/>
          </a:p>
          <a:p>
            <a:endParaRPr lang="en-CA" dirty="0"/>
          </a:p>
          <a:p>
            <a:r>
              <a:rPr lang="en-CA" dirty="0"/>
              <a:t>Many, many more.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6FD45-EFE6-464B-90A3-A11534490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51B05-9450-416D-B6E9-0A5C528C7F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2D9790-BC28-4332-8B25-29742A8E6F6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7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A1A7-C1B5-43B9-B21E-F5E9822A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436-FA1F-4327-8605-2C55DC88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76400"/>
            <a:ext cx="10361084" cy="4113213"/>
          </a:xfrm>
        </p:spPr>
        <p:txBody>
          <a:bodyPr/>
          <a:lstStyle/>
          <a:p>
            <a:pPr marL="0" indent="0"/>
            <a:r>
              <a:rPr lang="en-CA" sz="2000" dirty="0"/>
              <a:t>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Frame aggregation improves system performance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Depending on data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b="0" dirty="0"/>
              <a:t>Depending on traffic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Use cases requiring larger data payloads have been discussed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IEEE 1609 doesn’t do fragmentation, it relies on application to fragment data</a:t>
            </a:r>
          </a:p>
          <a:p>
            <a:pPr marL="0" indent="0"/>
            <a:r>
              <a:rPr lang="en-CA" sz="2000" dirty="0"/>
              <a:t>Against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If 802.11bd isn’t pushing beyond 50Mbps it might not be worth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Not all V2X applications need aggregation (occasional, small frame traffic patterns)</a:t>
            </a:r>
          </a:p>
          <a:p>
            <a:pPr marL="0" indent="0"/>
            <a:r>
              <a:rPr lang="en-CA" sz="2000" dirty="0"/>
              <a:t>Open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0" dirty="0"/>
              <a:t>IEEE 802.11n introduced two classes of frame aggregation. Other amendments since have added more technologies. Should A-MSDU or A-MPDU be considered? Do we need both?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E359A-90B4-4FD4-B4A7-857FAE8941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5B79-924A-4AC5-8B8A-E73F0B1D6A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James Lepp, BlackBerry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CF8D2-2CEB-4968-98FE-822AB2CB8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10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 (1)</Template>
  <TotalTime>2263</TotalTime>
  <Words>789</Words>
  <Application>Microsoft Office PowerPoint</Application>
  <PresentationFormat>Widescreen</PresentationFormat>
  <Paragraphs>157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Unicode MS</vt:lpstr>
      <vt:lpstr>MS Gothic</vt:lpstr>
      <vt:lpstr>Arial</vt:lpstr>
      <vt:lpstr>Times New Roman</vt:lpstr>
      <vt:lpstr>Office Theme</vt:lpstr>
      <vt:lpstr>Microsoft Word 97 - 2003 Document</vt:lpstr>
      <vt:lpstr>Frame aggregation in P802.11bd</vt:lpstr>
      <vt:lpstr>Abstract</vt:lpstr>
      <vt:lpstr>High level concept</vt:lpstr>
      <vt:lpstr>High level concept</vt:lpstr>
      <vt:lpstr>Need for larger frames</vt:lpstr>
      <vt:lpstr>Large MAP messages</vt:lpstr>
      <vt:lpstr>When to aggregate</vt:lpstr>
      <vt:lpstr>Some example studies on aggregation</vt:lpstr>
      <vt:lpstr>Discussion</vt:lpstr>
      <vt:lpstr>Straw poll 1</vt:lpstr>
      <vt:lpstr>Straw poll 2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the NGV PAR</dc:title>
  <dc:creator>James Lepp</dc:creator>
  <cp:lastModifiedBy>James Lepp</cp:lastModifiedBy>
  <cp:revision>68</cp:revision>
  <cp:lastPrinted>1601-01-01T00:00:00Z</cp:lastPrinted>
  <dcterms:created xsi:type="dcterms:W3CDTF">2018-11-06T13:50:40Z</dcterms:created>
  <dcterms:modified xsi:type="dcterms:W3CDTF">2019-03-08T19:17:35Z</dcterms:modified>
</cp:coreProperties>
</file>