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81" r:id="rId3"/>
    <p:sldId id="925" r:id="rId4"/>
    <p:sldId id="926" r:id="rId5"/>
    <p:sldId id="923" r:id="rId6"/>
    <p:sldId id="921" r:id="rId7"/>
    <p:sldId id="929" r:id="rId8"/>
    <p:sldId id="888" r:id="rId9"/>
    <p:sldId id="932" r:id="rId10"/>
    <p:sldId id="933" r:id="rId11"/>
    <p:sldId id="934" r:id="rId12"/>
    <p:sldId id="885" r:id="rId13"/>
    <p:sldId id="927" r:id="rId14"/>
    <p:sldId id="88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84562" autoAdjust="0"/>
  </p:normalViewPr>
  <p:slideViewPr>
    <p:cSldViewPr>
      <p:cViewPr varScale="1">
        <p:scale>
          <a:sx n="98" d="100"/>
          <a:sy n="98" d="100"/>
        </p:scale>
        <p:origin x="22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54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0334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8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8396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359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261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632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526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0367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on Multi-Band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11973"/>
              </p:ext>
            </p:extLst>
          </p:nvPr>
        </p:nvGraphicFramePr>
        <p:xfrm>
          <a:off x="762000" y="2895599"/>
          <a:ext cx="7620000" cy="187756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Results: Strong Interference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Strong Interference includes 20 Legacy STAs</a:t>
            </a:r>
          </a:p>
          <a:p>
            <a:r>
              <a:rPr lang="en-US" altLang="ko-KR" dirty="0">
                <a:ea typeface="굴림" panose="020B0600000101010101" pitchFamily="50" charset="-127"/>
              </a:rPr>
              <a:t>For each case, Simulation running time is 100s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484827"/>
              </p:ext>
            </p:extLst>
          </p:nvPr>
        </p:nvGraphicFramePr>
        <p:xfrm>
          <a:off x="1524000" y="3276600"/>
          <a:ext cx="5943600" cy="109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1981200"/>
                <a:gridCol w="1981200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err="1" smtClean="0"/>
                        <a:t>Tput</a:t>
                      </a:r>
                      <a:r>
                        <a:rPr lang="en-US" altLang="ko-KR" sz="1800" baseline="0" dirty="0" smtClean="0"/>
                        <a:t> [Mbps]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Single band (11ax)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Multi-band (EHT)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DL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94.9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144.6 (52% ↑)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UL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 (43%↑)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27339"/>
              </p:ext>
            </p:extLst>
          </p:nvPr>
        </p:nvGraphicFramePr>
        <p:xfrm>
          <a:off x="1524001" y="4977781"/>
          <a:ext cx="5943600" cy="109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1981200"/>
                <a:gridCol w="1981200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aseline="0" dirty="0" smtClean="0"/>
                        <a:t>Latency [</a:t>
                      </a:r>
                      <a:r>
                        <a:rPr lang="en-US" altLang="ko-KR" sz="1800" baseline="0" dirty="0" err="1" smtClean="0"/>
                        <a:t>ms</a:t>
                      </a:r>
                      <a:r>
                        <a:rPr lang="en-US" altLang="ko-KR" sz="1800" baseline="0" dirty="0" smtClean="0"/>
                        <a:t>]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Single band (11ax)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Multi-band (EHT)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DL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2149.8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1677.7</a:t>
                      </a:r>
                      <a:r>
                        <a:rPr lang="en-US" altLang="ko-KR" sz="160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(22% ↓)</a:t>
                      </a:r>
                    </a:p>
                  </a:txBody>
                  <a:tcPr marL="0" marR="0" marT="0" marB="0" anchor="ctr"/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UL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2007.3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1560 (23%</a:t>
                      </a:r>
                      <a:r>
                        <a:rPr lang="en-US" altLang="ko-K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↓)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59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The </a:t>
            </a:r>
            <a:r>
              <a:rPr lang="en-US" altLang="ko-KR" dirty="0">
                <a:ea typeface="굴림" panose="020B0600000101010101" pitchFamily="50" charset="-127"/>
              </a:rPr>
              <a:t>main </a:t>
            </a:r>
            <a:r>
              <a:rPr lang="en-US" altLang="ko-KR" dirty="0" smtClean="0">
                <a:ea typeface="굴림" panose="020B0600000101010101" pitchFamily="50" charset="-127"/>
              </a:rPr>
              <a:t>factor </a:t>
            </a:r>
            <a:r>
              <a:rPr lang="en-US" altLang="ko-KR" dirty="0">
                <a:ea typeface="굴림" panose="020B0600000101010101" pitchFamily="50" charset="-127"/>
              </a:rPr>
              <a:t>of throughput/latency gain </a:t>
            </a:r>
            <a:r>
              <a:rPr lang="en-US" altLang="ko-KR" dirty="0" smtClean="0">
                <a:ea typeface="굴림" panose="020B0600000101010101" pitchFamily="50" charset="-127"/>
              </a:rPr>
              <a:t>is </a:t>
            </a:r>
            <a:r>
              <a:rPr lang="en-US" altLang="ko-KR" dirty="0">
                <a:ea typeface="굴림" panose="020B0600000101010101" pitchFamily="50" charset="-127"/>
              </a:rPr>
              <a:t>the </a:t>
            </a:r>
            <a:r>
              <a:rPr lang="en-US" altLang="ko-KR" dirty="0" smtClean="0">
                <a:ea typeface="굴림" panose="020B0600000101010101" pitchFamily="50" charset="-127"/>
              </a:rPr>
              <a:t>flexibility of band usage, thereby preventing </a:t>
            </a:r>
            <a:r>
              <a:rPr lang="en-US" altLang="ko-KR" dirty="0">
                <a:ea typeface="굴림" panose="020B0600000101010101" pitchFamily="50" charset="-127"/>
              </a:rPr>
              <a:t>the waste of </a:t>
            </a:r>
            <a:r>
              <a:rPr lang="en-US" altLang="ko-KR" dirty="0" smtClean="0">
                <a:ea typeface="굴림" panose="020B0600000101010101" pitchFamily="50" charset="-127"/>
              </a:rPr>
              <a:t>resources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Multi-band in EHT can utilize the 6GHz bandwidth regardless of the legacy interference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In </a:t>
            </a:r>
            <a:r>
              <a:rPr lang="en-US" altLang="ko-KR" dirty="0">
                <a:ea typeface="굴림" panose="020B0600000101010101" pitchFamily="50" charset="-127"/>
              </a:rPr>
              <a:t>denser </a:t>
            </a:r>
            <a:r>
              <a:rPr lang="en-US" altLang="ko-KR" dirty="0" smtClean="0">
                <a:ea typeface="굴림" panose="020B0600000101010101" pitchFamily="50" charset="-127"/>
              </a:rPr>
              <a:t>environments (i.e., more interference), </a:t>
            </a:r>
            <a:r>
              <a:rPr lang="en-US" altLang="ko-KR" dirty="0">
                <a:ea typeface="굴림" panose="020B0600000101010101" pitchFamily="50" charset="-127"/>
              </a:rPr>
              <a:t>the gain of multi-band operation can be </a:t>
            </a:r>
            <a:r>
              <a:rPr lang="en-US" altLang="ko-KR" dirty="0" smtClean="0">
                <a:ea typeface="굴림" panose="020B0600000101010101" pitchFamily="50" charset="-127"/>
              </a:rPr>
              <a:t>further improved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3379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Step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need to elaborate the simulation results by implementing several features such as</a:t>
            </a:r>
          </a:p>
          <a:p>
            <a:pPr lvl="1"/>
            <a:r>
              <a:rPr lang="en-US" altLang="ko-KR" dirty="0" smtClean="0"/>
              <a:t>More various and valid environments</a:t>
            </a:r>
          </a:p>
          <a:p>
            <a:pPr lvl="2"/>
            <a:r>
              <a:rPr lang="en-US" altLang="ko-KR" dirty="0" smtClean="0"/>
              <a:t>6GHz interference, Non-hearable, …</a:t>
            </a:r>
          </a:p>
          <a:p>
            <a:pPr lvl="1"/>
            <a:r>
              <a:rPr lang="en-US" altLang="ko-KR" dirty="0" smtClean="0"/>
              <a:t>Aggregation (to increase peak throughput for one target STA)</a:t>
            </a:r>
          </a:p>
          <a:p>
            <a:pPr lvl="1"/>
            <a:r>
              <a:rPr lang="en-US" altLang="ko-KR" dirty="0" smtClean="0"/>
              <a:t>Additional Features (e.g., mutual cooperation [6])</a:t>
            </a:r>
          </a:p>
          <a:p>
            <a:pPr lvl="1"/>
            <a:r>
              <a:rPr lang="en-US" altLang="ko-KR" dirty="0" smtClean="0"/>
              <a:t>….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we have </a:t>
            </a:r>
            <a:r>
              <a:rPr lang="en-US" altLang="ko-KR" dirty="0" smtClean="0"/>
              <a:t>provided the simulation results for showing the efficiency of multi-band operation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ea typeface="굴림" panose="020B0600000101010101" pitchFamily="50" charset="-127"/>
              </a:rPr>
              <a:t>We observed that the flexibility of multi-band operation can improve the performance in terms of throughput and latency</a:t>
            </a:r>
          </a:p>
          <a:p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We will elaborate the PHY/MAC integrated simulator in order to show the efficiency of multi-band operation by including various environments and features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1337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2] 802.11-18/1161r0 EHT Technology Candidate Discussions</a:t>
            </a:r>
          </a:p>
          <a:p>
            <a:pPr marL="0" indent="0">
              <a:buNone/>
            </a:pPr>
            <a:r>
              <a:rPr lang="en-US" altLang="ko-KR" sz="2000" dirty="0"/>
              <a:t>[3] 802.11-18/1171r0 View on EHT Objectives and Technologies</a:t>
            </a:r>
          </a:p>
          <a:p>
            <a:pPr marL="0" indent="0">
              <a:buNone/>
            </a:pPr>
            <a:r>
              <a:rPr lang="en-US" altLang="ko-KR" sz="2000" dirty="0"/>
              <a:t>[4] 802.11-18/1518r0 EHT Multi-Channel </a:t>
            </a:r>
            <a:r>
              <a:rPr lang="en-US" altLang="ko-KR" sz="2000" dirty="0" smtClean="0"/>
              <a:t>Operation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[5] 802.11-18/1525r1 EHT features for Multi-Band </a:t>
            </a:r>
            <a:r>
              <a:rPr lang="en-US" altLang="ko-KR" sz="2000" dirty="0" smtClean="0"/>
              <a:t>Operation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altLang="ko-KR" dirty="0" smtClean="0"/>
              <a:t>This presentation :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provides the simulation results to show the 	efficiency on multi-band operation using 	PHY/MAC integrated simulator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027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 smtClean="0"/>
              <a:t>Recap: Multi-band Operation to further improve the efficiency have been discussed [1-6], e.g., called Full Duplex over Multi-band (FD-MB) [5], [6] and Multi-channel FDD [4], enabling </a:t>
            </a:r>
            <a:r>
              <a:rPr lang="en-US" altLang="ko-KR" sz="2000" dirty="0"/>
              <a:t>simultaneous (independent) DL/UL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over multi-bands</a:t>
            </a:r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r>
              <a:rPr kumimoji="0" lang="en-US" altLang="ko-KR" sz="2000" kern="0" dirty="0" smtClean="0"/>
              <a:t>However, any observable results haven’t been shown yet for the operation</a:t>
            </a:r>
          </a:p>
          <a:p>
            <a:r>
              <a:rPr kumimoji="0" lang="en-US" altLang="ko-KR" sz="2000" kern="0" dirty="0" smtClean="0"/>
              <a:t>Therefore, in this contribution, we show the </a:t>
            </a:r>
            <a:r>
              <a:rPr lang="en-US" altLang="ko-KR" sz="2000" dirty="0" smtClean="0"/>
              <a:t>efficiency </a:t>
            </a:r>
            <a:r>
              <a:rPr lang="en-US" altLang="ko-KR" sz="2000" dirty="0"/>
              <a:t>on multi-band operation using 	PHY/MAC </a:t>
            </a:r>
            <a:r>
              <a:rPr lang="en-US" altLang="ko-KR" sz="2000" dirty="0" smtClean="0"/>
              <a:t>integrated simulator in terms of throughput and latency</a:t>
            </a:r>
            <a:endParaRPr lang="en-US" altLang="ko-KR" sz="2000" dirty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pPr lvl="1"/>
            <a:endParaRPr kumimoji="0" lang="en-US" altLang="ko-KR" sz="1600" kern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429000"/>
            <a:ext cx="6376988" cy="111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Simulation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the single-band operation in 11ax and the multi-band operation in EHT with the same size of total bandwidth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Single-band Operation in 11ax</a:t>
            </a:r>
          </a:p>
          <a:p>
            <a:pPr lvl="1"/>
            <a:r>
              <a:rPr lang="en-US" altLang="ko-KR" sz="1600" dirty="0" smtClean="0"/>
              <a:t>The band uses 11ax features for the data exchange</a:t>
            </a:r>
            <a:endParaRPr lang="en-US" altLang="ko-KR" sz="1600" dirty="0"/>
          </a:p>
          <a:p>
            <a:r>
              <a:rPr lang="en-US" altLang="ko-KR" sz="2000" dirty="0" smtClean="0"/>
              <a:t>Multi-band Operation in EHT</a:t>
            </a:r>
          </a:p>
          <a:p>
            <a:pPr lvl="1"/>
            <a:r>
              <a:rPr lang="en-US" altLang="ko-KR" sz="1600" dirty="0" smtClean="0"/>
              <a:t>Simultaneous </a:t>
            </a:r>
            <a:r>
              <a:rPr lang="en-US" altLang="ko-KR" sz="1600" dirty="0"/>
              <a:t>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multi-bands is considered</a:t>
            </a:r>
          </a:p>
          <a:p>
            <a:pPr lvl="1"/>
            <a:r>
              <a:rPr lang="en-US" altLang="ko-KR" sz="1600" dirty="0" smtClean="0"/>
              <a:t>Each band uses 11ax features for the data exchange (since any features haven’t been defined yet in EHT)</a:t>
            </a:r>
            <a:endParaRPr lang="en-US" altLang="ko-KR" sz="1600" dirty="0"/>
          </a:p>
          <a:p>
            <a:r>
              <a:rPr lang="en-US" altLang="ko-KR" sz="2000" dirty="0" smtClean="0"/>
              <a:t>Performance Metric</a:t>
            </a:r>
          </a:p>
          <a:p>
            <a:pPr lvl="1"/>
            <a:r>
              <a:rPr lang="en-US" altLang="ko-KR" sz="1600" dirty="0" smtClean="0"/>
              <a:t>We measure the performance </a:t>
            </a:r>
            <a:r>
              <a:rPr lang="en-US" altLang="ko-KR" sz="1600" dirty="0"/>
              <a:t>of BSSs </a:t>
            </a:r>
            <a:r>
              <a:rPr lang="en-US" altLang="ko-KR" sz="1600" dirty="0" smtClean="0"/>
              <a:t>of 11ax and EHT, respectively</a:t>
            </a:r>
          </a:p>
          <a:p>
            <a:pPr lvl="1"/>
            <a:r>
              <a:rPr lang="en-US" altLang="ko-KR" sz="1600" dirty="0" smtClean="0"/>
              <a:t>(Aggregated) BSS Throughput / (Average) Latency</a:t>
            </a:r>
          </a:p>
          <a:p>
            <a:pPr lvl="2"/>
            <a:r>
              <a:rPr lang="en-US" altLang="ko-KR" sz="1400" dirty="0" smtClean="0"/>
              <a:t>Latency means time </a:t>
            </a:r>
            <a:r>
              <a:rPr lang="en-US" altLang="ko-KR" sz="1400" dirty="0"/>
              <a:t>taken from that MAC receives a packet till </a:t>
            </a:r>
            <a:r>
              <a:rPr lang="en-US" altLang="ko-KR" sz="1400" dirty="0" smtClean="0"/>
              <a:t>that </a:t>
            </a:r>
            <a:r>
              <a:rPr lang="en-US" altLang="ko-KR" sz="1400" dirty="0"/>
              <a:t>PHY starts transmitting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87059"/>
              </p:ext>
            </p:extLst>
          </p:nvPr>
        </p:nvGraphicFramePr>
        <p:xfrm>
          <a:off x="228600" y="2550567"/>
          <a:ext cx="8763000" cy="381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3352800"/>
                <a:gridCol w="4648200"/>
              </a:tblGrid>
              <a:tr h="2688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Traffic</a:t>
                      </a:r>
                    </a:p>
                    <a:p>
                      <a:pPr algn="ctr" latinLnBrk="1"/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Model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lt"/>
                        </a:rPr>
                        <a:t>Single band (11ax)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lt"/>
                        </a:rPr>
                        <a:t>Multi-band (EHT)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16500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DL</a:t>
                      </a:r>
                    </a:p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only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500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UL</a:t>
                      </a:r>
                    </a:p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only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</a:t>
            </a:r>
            <a:r>
              <a:rPr lang="en-US" altLang="ko-KR" dirty="0" smtClean="0"/>
              <a:t>Setup: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Single </a:t>
            </a:r>
            <a:r>
              <a:rPr lang="en-US" altLang="ko-KR" dirty="0"/>
              <a:t>band vs. Multi </a:t>
            </a:r>
            <a:r>
              <a:rPr lang="en-US" altLang="ko-KR" dirty="0" smtClean="0"/>
              <a:t>bands (Operation)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Single </a:t>
            </a:r>
            <a:r>
              <a:rPr lang="en-US" altLang="ko-KR" sz="2000" dirty="0" smtClean="0"/>
              <a:t>band (11ax): 5GHz band 160MHz</a:t>
            </a:r>
          </a:p>
          <a:p>
            <a:r>
              <a:rPr lang="en-US" altLang="ko-KR" sz="2000" dirty="0" smtClean="0"/>
              <a:t>Multi-band (EHT) : 5GHz band 80MHz + 6GHz band 80MHz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905" y="3417714"/>
            <a:ext cx="2895600" cy="1118406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24" y="5101017"/>
            <a:ext cx="3254876" cy="967845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599" y="3246667"/>
            <a:ext cx="4191000" cy="1371600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599" y="4997680"/>
            <a:ext cx="4481501" cy="11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93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Topology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Topology consists of 2 BSSs where each includes 1 AP and 10 STAs</a:t>
            </a:r>
          </a:p>
          <a:p>
            <a:pPr lvl="1"/>
            <a:r>
              <a:rPr lang="en-US" altLang="ko-KR" sz="1600" dirty="0" smtClean="0"/>
              <a:t>In one BSS, the AP and STAs are located sequentially with a distance of 3 meters</a:t>
            </a:r>
          </a:p>
          <a:p>
            <a:pPr lvl="1"/>
            <a:r>
              <a:rPr lang="en-US" altLang="ko-KR" sz="1600" dirty="0" smtClean="0"/>
              <a:t>All STAs are within hearing distance, i.e., Preamble detection between all STAs is possible</a:t>
            </a:r>
          </a:p>
          <a:p>
            <a:r>
              <a:rPr lang="en-US" altLang="ko-KR" sz="2000" dirty="0"/>
              <a:t>2 BSSs are 11ax BSSs (single-band) or EHT BSSs (multi-band</a:t>
            </a:r>
            <a:r>
              <a:rPr lang="en-US" altLang="ko-KR" sz="2000" dirty="0" smtClean="0"/>
              <a:t>) which are the target we measure</a:t>
            </a:r>
            <a:endParaRPr lang="en-US" altLang="ko-KR" sz="20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60" y="4246528"/>
            <a:ext cx="7168080" cy="202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Topology (Cont’d)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Primary channel of each band is set to the same channel</a:t>
            </a:r>
          </a:p>
          <a:p>
            <a:r>
              <a:rPr lang="en-US" altLang="ko-KR" sz="2000" dirty="0" smtClean="0"/>
              <a:t>To compare the performance of single band and multi-band, we generate the interference from legacy STAs (e.g., 11ac/ax)</a:t>
            </a:r>
          </a:p>
          <a:p>
            <a:pPr lvl="1"/>
            <a:r>
              <a:rPr lang="en-US" altLang="ko-KR" sz="1600" dirty="0" smtClean="0"/>
              <a:t>The interference is generated only for 80MHz in 5GHz band, which is within hearing distance from 2 BSSs</a:t>
            </a:r>
          </a:p>
          <a:p>
            <a:pPr lvl="1"/>
            <a:r>
              <a:rPr lang="en-US" altLang="ko-KR" sz="1600" dirty="0" smtClean="0"/>
              <a:t>It is assumed that the legacy STAs are co-located and have the simulation parameters in common with 2 BSSs</a:t>
            </a:r>
          </a:p>
          <a:p>
            <a:pPr lvl="1"/>
            <a:r>
              <a:rPr lang="en-US" altLang="ko-KR" sz="1600" dirty="0" smtClean="0"/>
              <a:t>More STAs, More interference in this topology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60" y="4246528"/>
            <a:ext cx="7168080" cy="202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Parameters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027804"/>
              </p:ext>
            </p:extLst>
          </p:nvPr>
        </p:nvGraphicFramePr>
        <p:xfrm>
          <a:off x="661481" y="1477374"/>
          <a:ext cx="7796719" cy="46156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072319"/>
                <a:gridCol w="2362200"/>
                <a:gridCol w="2362200"/>
              </a:tblGrid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Simulator Type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PHY/MAC Integrated simulator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31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BSS Bandwidth / band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+mn-cs"/>
                        </a:rPr>
                        <a:t>160MHz / 5GHz</a:t>
                      </a: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+mn-cs"/>
                        </a:rPr>
                        <a:t>80MHz / 5GHz + 80MHz / 6GHz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+mn-cs"/>
                      </a:endParaRPr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Tx</a:t>
                      </a: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Power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dirty="0" smtClean="0"/>
                        <a:t>26 / 20 </a:t>
                      </a:r>
                      <a:r>
                        <a:rPr lang="en-US" altLang="ko-KR" sz="1200" dirty="0" err="1" smtClean="0"/>
                        <a:t>dBm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/ 17dBm</a:t>
                      </a:r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Traffic Rate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20Mbps*</a:t>
                      </a: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+mn-cs"/>
                        </a:rPr>
                        <a:t>10Mbps per band*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+mn-cs"/>
                      </a:endParaRPr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Antenna Gain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0/-2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Traffic Model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DL only, UL only (CBR)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RU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242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 / Floor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/ -101dBm per 20MHz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Rate Control Algorithm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Fixed MCS 4 (Data rate: 43.9Mbps)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MSDU size (bytes) / TXOP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1472 / DL only: 3ms, UL only: 4.6ms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Feedback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GENIE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Max </a:t>
                      </a: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Retx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Symbol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16usec (OFDMA)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Metrics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Throughput, *Latency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Queue Size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AP: 2000 * # of associated STA, STA:2000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4988" y="6123801"/>
            <a:ext cx="79232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 eaLnBrk="1" latin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cs typeface="Arial" panose="020B0604020202020204" pitchFamily="34" charset="0"/>
              </a:rPr>
              <a:t>In </a:t>
            </a:r>
            <a:r>
              <a:rPr lang="en-US" altLang="ko-KR" sz="1200" dirty="0">
                <a:cs typeface="Arial" panose="020B0604020202020204" pitchFamily="34" charset="0"/>
              </a:rPr>
              <a:t>this simulation, the value of traffic rate </a:t>
            </a:r>
            <a:r>
              <a:rPr lang="en-US" altLang="ko-KR" sz="1200" dirty="0" smtClean="0">
                <a:cs typeface="Arial" panose="020B0604020202020204" pitchFamily="34" charset="0"/>
              </a:rPr>
              <a:t>makes the queue filled sufficiently, so that STAs can use TXOP fully</a:t>
            </a:r>
            <a:endParaRPr lang="ko-K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Results: Weak Interference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Weak Interference includes 10 Legacy </a:t>
            </a:r>
            <a:r>
              <a:rPr lang="en-US" altLang="ko-KR" dirty="0" smtClean="0">
                <a:ea typeface="굴림" panose="020B0600000101010101" pitchFamily="50" charset="-127"/>
              </a:rPr>
              <a:t>STAs</a:t>
            </a:r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For each case, Simulation running time is 100s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2019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903000"/>
              </p:ext>
            </p:extLst>
          </p:nvPr>
        </p:nvGraphicFramePr>
        <p:xfrm>
          <a:off x="1524000" y="3276600"/>
          <a:ext cx="5943600" cy="109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1981200"/>
                <a:gridCol w="1981200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err="1" smtClean="0"/>
                        <a:t>Tput</a:t>
                      </a:r>
                      <a:r>
                        <a:rPr lang="en-US" altLang="ko-KR" sz="1800" baseline="0" dirty="0" smtClean="0"/>
                        <a:t> [Mbps]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Single band (11ax)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Multi-band (EHT)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DL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127.3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149.6 (18% ↑)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UL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140.8 (26.8%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↑)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27755"/>
              </p:ext>
            </p:extLst>
          </p:nvPr>
        </p:nvGraphicFramePr>
        <p:xfrm>
          <a:off x="1524001" y="4977781"/>
          <a:ext cx="5943600" cy="1097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1981200"/>
                <a:gridCol w="1981200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aseline="0" dirty="0" smtClean="0"/>
                        <a:t>Latency [</a:t>
                      </a:r>
                      <a:r>
                        <a:rPr lang="en-US" altLang="ko-KR" sz="1800" baseline="0" dirty="0" err="1" smtClean="0"/>
                        <a:t>ms</a:t>
                      </a:r>
                      <a:r>
                        <a:rPr lang="en-US" altLang="ko-KR" sz="1800" baseline="0" dirty="0" smtClean="0"/>
                        <a:t>]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Single band (11ax)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Multi-band (EHT)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DL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1586.8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1444.4 (9% ↓)</a:t>
                      </a:r>
                    </a:p>
                  </a:txBody>
                  <a:tcPr marL="0" marR="0" marT="0" marB="0" anchor="ctr"/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UL</a:t>
                      </a:r>
                      <a:r>
                        <a:rPr lang="en-US" altLang="ko-KR" sz="1800" baseline="0" dirty="0" smtClean="0">
                          <a:ea typeface="굴림" charset="-127"/>
                        </a:rPr>
                        <a:t> only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1838.8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1761.4 (4% 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↓)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230113</TotalTime>
  <Words>1217</Words>
  <Application>Microsoft Office PowerPoint</Application>
  <PresentationFormat>화면 슬라이드 쇼(4:3)</PresentationFormat>
  <Paragraphs>283</Paragraphs>
  <Slides>14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PGothic</vt:lpstr>
      <vt:lpstr>굴림</vt:lpstr>
      <vt:lpstr>맑은 고딕</vt:lpstr>
      <vt:lpstr>Arial</vt:lpstr>
      <vt:lpstr>Symbol</vt:lpstr>
      <vt:lpstr>Times New Roman</vt:lpstr>
      <vt:lpstr>802-11-Submission</vt:lpstr>
      <vt:lpstr>Performance on Multi-Band Operation</vt:lpstr>
      <vt:lpstr>Abstract</vt:lpstr>
      <vt:lpstr>Introduction</vt:lpstr>
      <vt:lpstr>Overview of Simulation Setup</vt:lpstr>
      <vt:lpstr>Simulation Setup: Single band vs. Multi bands (Operation)</vt:lpstr>
      <vt:lpstr>Simulation Setup: Topology</vt:lpstr>
      <vt:lpstr>Simulation Setup: Topology (Cont’d)</vt:lpstr>
      <vt:lpstr>Simulation Setup: Parameters</vt:lpstr>
      <vt:lpstr>Results: Weak Interference</vt:lpstr>
      <vt:lpstr>Results: Strong Interference</vt:lpstr>
      <vt:lpstr>Observation </vt:lpstr>
      <vt:lpstr>Further Step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6931</cp:revision>
  <cp:lastPrinted>2018-10-31T23:27:01Z</cp:lastPrinted>
  <dcterms:created xsi:type="dcterms:W3CDTF">2007-05-21T21:00:37Z</dcterms:created>
  <dcterms:modified xsi:type="dcterms:W3CDTF">2019-03-11T21:05:00Z</dcterms:modified>
</cp:coreProperties>
</file>