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26" r:id="rId3"/>
    <p:sldId id="956" r:id="rId4"/>
    <p:sldId id="957" r:id="rId5"/>
    <p:sldId id="958" r:id="rId6"/>
    <p:sldId id="948" r:id="rId7"/>
    <p:sldId id="924" r:id="rId8"/>
    <p:sldId id="960" r:id="rId9"/>
    <p:sldId id="959" r:id="rId10"/>
    <p:sldId id="930" r:id="rId11"/>
    <p:sldId id="963" r:id="rId12"/>
    <p:sldId id="965" r:id="rId13"/>
    <p:sldId id="885" r:id="rId14"/>
    <p:sldId id="955" r:id="rId15"/>
    <p:sldId id="966" r:id="rId16"/>
    <p:sldId id="939" r:id="rId17"/>
    <p:sldId id="941" r:id="rId18"/>
    <p:sldId id="886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1646" autoAdjust="0"/>
  </p:normalViewPr>
  <p:slideViewPr>
    <p:cSldViewPr>
      <p:cViewPr varScale="1">
        <p:scale>
          <a:sx n="95" d="100"/>
          <a:sy n="95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8713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0033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429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075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807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70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4368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2673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802.11-19/0366r3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Setting of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According to 11p and IEEE 1609.4, operating channels </a:t>
            </a:r>
            <a:r>
              <a:rPr lang="en-US" altLang="ko-KR" b="1" dirty="0" smtClean="0"/>
              <a:t>(10MHz and/or 20MHz) are </a:t>
            </a:r>
            <a:r>
              <a:rPr lang="en-US" altLang="ko-KR" b="1" dirty="0"/>
              <a:t>indicated by using primitives from upper layer</a:t>
            </a:r>
          </a:p>
          <a:p>
            <a:pPr lvl="1"/>
            <a:r>
              <a:rPr lang="en-US" altLang="ko-KR" sz="1600" dirty="0"/>
              <a:t>In this way, operating channels in 11bd can be also indicated from upper </a:t>
            </a:r>
            <a:r>
              <a:rPr lang="en-US" altLang="ko-KR" sz="1600" dirty="0" smtClean="0"/>
              <a:t>layer</a:t>
            </a:r>
          </a:p>
          <a:p>
            <a:pPr lvl="1"/>
            <a:r>
              <a:rPr lang="en-US" altLang="ko-KR" sz="1600" dirty="0" smtClean="0"/>
              <a:t>The information of </a:t>
            </a:r>
            <a:r>
              <a:rPr lang="en-US" altLang="ko-KR" sz="1600" u="sng" dirty="0" smtClean="0"/>
              <a:t>Channel identifier</a:t>
            </a:r>
            <a:r>
              <a:rPr lang="en-US" altLang="ko-KR" sz="1600" dirty="0" smtClean="0"/>
              <a:t>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 parameter includes </a:t>
            </a:r>
            <a:r>
              <a:rPr lang="en-US" altLang="ko-KR" sz="1600" i="1" dirty="0"/>
              <a:t>Country String, Operating class, Channel Number</a:t>
            </a:r>
          </a:p>
          <a:p>
            <a:pPr marL="0" lvl="1" indent="0">
              <a:buNone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Note that the concept </a:t>
            </a:r>
            <a:r>
              <a:rPr lang="en-US" altLang="ko-KR" b="1" dirty="0"/>
              <a:t>of Primary/Secondary channel has been defined in PHY/MAC layer </a:t>
            </a:r>
            <a:r>
              <a:rPr lang="en-US" altLang="ko-KR" b="1" dirty="0" smtClean="0"/>
              <a:t>not </a:t>
            </a:r>
            <a:r>
              <a:rPr lang="en-US" altLang="ko-KR" b="1" dirty="0"/>
              <a:t>upper </a:t>
            </a:r>
            <a:r>
              <a:rPr lang="en-US" altLang="ko-KR" b="1" dirty="0" smtClean="0"/>
              <a:t>layer</a:t>
            </a:r>
            <a:endParaRPr lang="en-US" altLang="ko-KR" b="1" dirty="0"/>
          </a:p>
          <a:p>
            <a:pPr lvl="1"/>
            <a:r>
              <a:rPr lang="en-US" altLang="ko-KR" sz="1600" dirty="0"/>
              <a:t>In legacy system using wide bandwidth (e.g., 11n), the primary channel index is indicated in Beacon frame but there is no concept of Beacon transmission in OCB mode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313" y="3352800"/>
            <a:ext cx="5257800" cy="178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Instead of any signaling, 11bd STAs </a:t>
            </a:r>
            <a:r>
              <a:rPr lang="en-US" altLang="ko-KR" b="1" dirty="0" smtClean="0"/>
              <a:t>can set the 10MHz primary/secondary channel in a 20MHz operating channel depending </a:t>
            </a:r>
            <a:r>
              <a:rPr lang="en-US" altLang="ko-KR" b="1" dirty="0"/>
              <a:t>on </a:t>
            </a:r>
            <a:r>
              <a:rPr lang="en-US" altLang="ko-KR" b="1" dirty="0" smtClean="0"/>
              <a:t>the channel information </a:t>
            </a:r>
            <a:r>
              <a:rPr lang="en-US" altLang="ko-KR" b="1" dirty="0"/>
              <a:t>from upper layers</a:t>
            </a:r>
          </a:p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1: Random Selection of Primary channel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</a:t>
            </a:r>
            <a:r>
              <a:rPr lang="en-US" altLang="ko-KR" sz="1400" dirty="0" smtClean="0"/>
              <a:t>operates a 20MHz channel indicated </a:t>
            </a:r>
            <a:r>
              <a:rPr lang="en-US" altLang="ko-KR" sz="1400" dirty="0"/>
              <a:t>by the </a:t>
            </a:r>
            <a:r>
              <a:rPr lang="en-US" altLang="ko-KR" sz="1400" dirty="0" smtClean="0"/>
              <a:t>upper layer</a:t>
            </a:r>
            <a:endParaRPr lang="en-US" altLang="ko-KR" sz="1400" dirty="0"/>
          </a:p>
          <a:p>
            <a:pPr lvl="2"/>
            <a:r>
              <a:rPr lang="en-US" altLang="ko-KR" sz="1400" dirty="0"/>
              <a:t>An 11bd STA selects the 11bd primary channel randomly as one of two </a:t>
            </a:r>
            <a:r>
              <a:rPr lang="en-US" altLang="ko-KR" sz="1400" dirty="0" smtClean="0"/>
              <a:t>10MHz in the 20MHz operating channel</a:t>
            </a:r>
            <a:endParaRPr lang="en-US" altLang="ko-KR" sz="1400" dirty="0"/>
          </a:p>
          <a:p>
            <a:pPr lvl="1"/>
            <a:r>
              <a:rPr lang="en-US" altLang="ko-KR" sz="1600" dirty="0"/>
              <a:t>Without any problems, the static bandwidth operation can be performed because the L-part is duplicated </a:t>
            </a:r>
            <a:r>
              <a:rPr lang="en-US" altLang="ko-KR" sz="1600" dirty="0" smtClean="0"/>
              <a:t>for each 10MHz in </a:t>
            </a:r>
            <a:r>
              <a:rPr lang="en-US" altLang="ko-KR" sz="1600" dirty="0"/>
              <a:t>20MHz PPDU format</a:t>
            </a:r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0" lvl="1" indent="0">
              <a:buNone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664448"/>
            <a:ext cx="4229100" cy="181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2: Use of additional 10MHz channel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Upper layer indicates an additional 10MHz channel information</a:t>
            </a:r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operates the 20MHz channel indicated by the upper layer</a:t>
            </a:r>
          </a:p>
          <a:p>
            <a:pPr lvl="2"/>
            <a:r>
              <a:rPr lang="en-US" altLang="ko-KR" sz="1400" dirty="0"/>
              <a:t>An 11bd STA sets the 11bd primary channel by the 10MHz channel</a:t>
            </a:r>
          </a:p>
          <a:p>
            <a:pPr lvl="1"/>
            <a:r>
              <a:rPr lang="en-US" altLang="ko-KR" sz="1600" dirty="0"/>
              <a:t>Without any problems, the static bandwidth operation can be </a:t>
            </a:r>
            <a:r>
              <a:rPr lang="en-US" altLang="ko-KR" sz="1600" dirty="0" smtClean="0"/>
              <a:t>performed</a:t>
            </a: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86" y="3733800"/>
            <a:ext cx="6469474" cy="2198914"/>
          </a:xfrm>
          <a:prstGeom prst="rect">
            <a:avLst/>
          </a:prstGeom>
        </p:spPr>
      </p:pic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</a:t>
            </a:r>
            <a:r>
              <a:rPr lang="en-US" altLang="ko-KR" sz="2000" dirty="0" smtClean="0"/>
              <a:t>the static bandwidth operation based on a 10MHz primary channel is </a:t>
            </a:r>
            <a:r>
              <a:rPr lang="en-US" altLang="ko-KR" sz="2000" dirty="0"/>
              <a:t>needed </a:t>
            </a:r>
            <a:r>
              <a:rPr lang="en-US" altLang="ko-KR" sz="2000" dirty="0" smtClean="0"/>
              <a:t>to mitigate the restriction of the DSRC spectrum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enable the static bandwidth operation, 11bd STAs can set the 10MHz primary channel in a 20MHz operating channel based on the channel information indicated from </a:t>
            </a:r>
            <a:r>
              <a:rPr lang="en-US" altLang="ko-KR" sz="2000" dirty="0"/>
              <a:t>upper </a:t>
            </a:r>
            <a:r>
              <a:rPr lang="en-US" altLang="ko-KR" sz="2000" dirty="0" smtClean="0"/>
              <a:t>layers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support that a 20MHz channel in 11bd can accommodate </a:t>
            </a:r>
            <a:r>
              <a:rPr lang="en-US" altLang="ko-KR" dirty="0"/>
              <a:t>different 11bd services operating either by 10MHz or 20MHz </a:t>
            </a:r>
            <a:r>
              <a:rPr lang="en-US" altLang="ko-KR" dirty="0" smtClean="0"/>
              <a:t>width</a:t>
            </a:r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transmit 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operate on a 11bd primary channel</a:t>
            </a:r>
          </a:p>
          <a:p>
            <a:pPr lvl="2"/>
            <a:r>
              <a:rPr lang="en-US" altLang="ko-KR" dirty="0" smtClean="0"/>
              <a:t>11bd primary channel means a 10MHz channel that 11bd STAs first sense and access to transmit 20MHz bandwidth PPDU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222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</a:t>
            </a:r>
            <a:r>
              <a:rPr lang="en-US" altLang="ko-KR" dirty="0" smtClean="0"/>
              <a:t>into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To transmit </a:t>
            </a:r>
            <a:r>
              <a:rPr lang="en-US" altLang="ko-KR" dirty="0" smtClean="0"/>
              <a:t>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</a:t>
            </a:r>
            <a:r>
              <a:rPr lang="en-US" altLang="ko-KR" dirty="0"/>
              <a:t>perform </a:t>
            </a:r>
            <a:r>
              <a:rPr lang="en-US" altLang="ko-KR" dirty="0" smtClean="0"/>
              <a:t> the </a:t>
            </a:r>
            <a:r>
              <a:rPr lang="en-US" altLang="ko-KR" dirty="0"/>
              <a:t>following </a:t>
            </a:r>
            <a:r>
              <a:rPr lang="en-US" altLang="ko-KR" dirty="0" smtClean="0"/>
              <a:t>action,</a:t>
            </a:r>
            <a:endParaRPr lang="en-US" altLang="ko-KR" dirty="0"/>
          </a:p>
          <a:p>
            <a:pPr lvl="2"/>
            <a:r>
              <a:rPr lang="en-US" altLang="ko-KR" dirty="0" smtClean="0"/>
              <a:t>Transmit a 20 MHz PPDU on 11bd primary channel and 11bd secondary channel if 11bd secondary channel was idle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</a:t>
            </a:r>
          </a:p>
          <a:p>
            <a:pPr lvl="3"/>
            <a:r>
              <a:rPr lang="en-US" altLang="ko-KR" dirty="0" smtClean="0"/>
              <a:t>11bd secondary </a:t>
            </a:r>
            <a:r>
              <a:rPr lang="en-US" altLang="ko-KR" dirty="0"/>
              <a:t>channel means the </a:t>
            </a:r>
            <a:r>
              <a:rPr lang="en-US" altLang="ko-KR" dirty="0" smtClean="0"/>
              <a:t>10MHz channel as one of 20MHz channel except for the 10MHz primary channel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1952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11bd STAs to set the 10MHz primary channel in a 20MHz operating channel?</a:t>
            </a:r>
          </a:p>
          <a:p>
            <a:pPr lvl="1"/>
            <a:r>
              <a:rPr lang="en-US" altLang="ko-KR" dirty="0" smtClean="0"/>
              <a:t>Option 1: </a:t>
            </a:r>
            <a:r>
              <a:rPr lang="en-US" altLang="ko-KR" dirty="0"/>
              <a:t>Random </a:t>
            </a:r>
            <a:r>
              <a:rPr lang="en-US" altLang="ko-KR" dirty="0" smtClean="0"/>
              <a:t>Selection</a:t>
            </a:r>
          </a:p>
          <a:p>
            <a:pPr lvl="1"/>
            <a:r>
              <a:rPr lang="en-US" altLang="ko-KR" dirty="0" smtClean="0"/>
              <a:t>Option 2: </a:t>
            </a:r>
            <a:r>
              <a:rPr lang="en-US" altLang="ko-KR" dirty="0"/>
              <a:t>Use of additional 10MHz channel information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</a:t>
            </a:r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9829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802.11-19/0332r2 PHY designs for 11bd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802.11-19/0341r1 NGV Backward Interoperability: Follow-up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to support the transmission of 10MHz and 20MHz bandwidth PPDUs for 11bd STAs to increase the throughput [1]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10MHz bandwidth PPDUs,</a:t>
            </a:r>
          </a:p>
          <a:p>
            <a:pPr lvl="1"/>
            <a:r>
              <a:rPr lang="en-US" altLang="ko-KR" sz="1600" dirty="0" smtClean="0"/>
              <a:t>11bd </a:t>
            </a:r>
            <a:r>
              <a:rPr lang="en-US" altLang="ko-KR" sz="1600" dirty="0"/>
              <a:t>STAs can just </a:t>
            </a:r>
            <a:r>
              <a:rPr lang="en-US" altLang="ko-KR" sz="1600" dirty="0" smtClean="0"/>
              <a:t>sense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access a </a:t>
            </a:r>
            <a:r>
              <a:rPr lang="en-US" altLang="ko-KR" sz="1600" dirty="0"/>
              <a:t>10MHz channel </a:t>
            </a:r>
            <a:r>
              <a:rPr lang="en-US" altLang="ko-KR" sz="1600" dirty="0" smtClean="0"/>
              <a:t>like 11p</a:t>
            </a:r>
            <a:endParaRPr lang="en-US" altLang="ko-KR" sz="1600" dirty="0"/>
          </a:p>
          <a:p>
            <a:r>
              <a:rPr lang="en-US" altLang="ko-KR" sz="2000" dirty="0" smtClean="0"/>
              <a:t>To transmit 20MHz bandwidth PPDUs,</a:t>
            </a:r>
          </a:p>
          <a:p>
            <a:pPr lvl="1"/>
            <a:r>
              <a:rPr lang="en-US" altLang="ko-KR" sz="1600" dirty="0" smtClean="0"/>
              <a:t>11bd STAs have to be able to access a 20MHz channel</a:t>
            </a:r>
          </a:p>
          <a:p>
            <a:pPr lvl="1"/>
            <a:r>
              <a:rPr lang="en-US" altLang="ko-KR" sz="1600" dirty="0" smtClean="0"/>
              <a:t>However, </a:t>
            </a:r>
            <a:r>
              <a:rPr lang="en-US" altLang="ko-KR" sz="1600" dirty="0"/>
              <a:t>there is no way to access 20MHz </a:t>
            </a:r>
            <a:r>
              <a:rPr lang="en-US" altLang="ko-KR" sz="1600" dirty="0" smtClean="0"/>
              <a:t>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yet in 11bd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For 20MHz transmission,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Service and Bandwidth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DSRC services and their operating channel are decided by upper layers, thereby the available bandwidth depending on the operating channel will be decided by upper layer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There is a good chance that the 20MHz channel access depends on which 11bd services operate on which channels in the DSRC spectrum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413" y="2894964"/>
            <a:ext cx="67056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Channel Utilization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63197"/>
          </a:xfrm>
        </p:spPr>
        <p:txBody>
          <a:bodyPr/>
          <a:lstStyle/>
          <a:p>
            <a:r>
              <a:rPr lang="en-US" altLang="ko-KR" sz="2000" dirty="0" smtClean="0"/>
              <a:t>There are a few DSRC channels in 5.9GHz for different countries</a:t>
            </a:r>
          </a:p>
          <a:p>
            <a:pPr lvl="1"/>
            <a:r>
              <a:rPr lang="en-US" altLang="ko-KR" sz="1600" dirty="0" smtClean="0"/>
              <a:t>Difficulty in accommodating a lot of V2X services in the near future</a:t>
            </a:r>
          </a:p>
          <a:p>
            <a:r>
              <a:rPr lang="en-US" altLang="ko-KR" sz="2000" dirty="0" smtClean="0"/>
              <a:t>If a 20MHz channel is assigned for only transmitting 20MHz PPDU with any service, the number of available channel is very low during a sync interval</a:t>
            </a:r>
          </a:p>
          <a:p>
            <a:pPr lvl="1"/>
            <a:r>
              <a:rPr lang="en-US" altLang="ko-KR" sz="1600" dirty="0" smtClean="0"/>
              <a:t>Example for US</a:t>
            </a:r>
            <a:endParaRPr lang="en-US" altLang="ko-KR" sz="20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sp>
        <p:nvSpPr>
          <p:cNvPr id="15" name="내용 개체 틀 2"/>
          <p:cNvSpPr txBox="1">
            <a:spLocks/>
          </p:cNvSpPr>
          <p:nvPr/>
        </p:nvSpPr>
        <p:spPr bwMode="auto">
          <a:xfrm>
            <a:off x="685800" y="4800600"/>
            <a:ext cx="60371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It would be better to improve the channel utilization if we can accommodate different 11bd services operating either by 10MHz or 20MHz width in one 20MHz channel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752287"/>
            <a:ext cx="1821003" cy="169008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489" y="3413804"/>
            <a:ext cx="5516361" cy="111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r>
              <a:rPr lang="en-US" altLang="ko-KR" dirty="0"/>
              <a:t> </a:t>
            </a:r>
            <a:r>
              <a:rPr lang="en-US" altLang="ko-KR" dirty="0" smtClean="0"/>
              <a:t>of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828626"/>
          </a:xfrm>
        </p:spPr>
        <p:txBody>
          <a:bodyPr/>
          <a:lstStyle/>
          <a:p>
            <a:r>
              <a:rPr lang="en-US" altLang="ko-KR" sz="2000" dirty="0" smtClean="0"/>
              <a:t>V2V service with </a:t>
            </a:r>
            <a:r>
              <a:rPr lang="en-US" altLang="ko-KR" sz="2000" u="sng" dirty="0" smtClean="0"/>
              <a:t>10MHz channel A</a:t>
            </a:r>
            <a:r>
              <a:rPr lang="en-US" altLang="ko-KR" sz="2000" dirty="0" smtClean="0"/>
              <a:t> and V2I service with </a:t>
            </a:r>
            <a:r>
              <a:rPr lang="en-US" altLang="ko-KR" sz="2000" u="sng" dirty="0" smtClean="0"/>
              <a:t>20MHz channel C,</a:t>
            </a:r>
            <a:r>
              <a:rPr lang="en-US" altLang="ko-KR" sz="2000" dirty="0" smtClean="0"/>
              <a:t> and channel C is composed of channels A and B</a:t>
            </a:r>
          </a:p>
          <a:p>
            <a:pPr lvl="1"/>
            <a:r>
              <a:rPr lang="en-US" altLang="ko-KR" sz="1600" u="sng" dirty="0">
                <a:solidFill>
                  <a:srgbClr val="FF0000"/>
                </a:solidFill>
              </a:rPr>
              <a:t>How to Contend for the 10MHz channel A</a:t>
            </a:r>
            <a:r>
              <a:rPr lang="en-US" altLang="ko-KR" sz="1600" dirty="0">
                <a:solidFill>
                  <a:srgbClr val="FF0000"/>
                </a:solidFill>
              </a:rPr>
              <a:t> with the coexistence of services operating 10MHz channel and 20MHz channel?</a:t>
            </a:r>
            <a:endParaRPr lang="ko-KR" altLang="en-US" sz="1600">
              <a:solidFill>
                <a:srgbClr val="FF0000"/>
              </a:solidFill>
            </a:endParaRP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2616308" y="2905345"/>
            <a:ext cx="3733800" cy="3377736"/>
            <a:chOff x="2237890" y="2505025"/>
            <a:chExt cx="4035554" cy="4001213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7890" y="2505025"/>
              <a:ext cx="4035554" cy="1780075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94016" y="4864913"/>
              <a:ext cx="2759222" cy="1641325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4570949" y="4330288"/>
              <a:ext cx="11784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400" b="1" dirty="0">
                  <a:latin typeface="+mn-lt"/>
                  <a:ea typeface="+mn-ea"/>
                </a:rPr>
                <a:t>After a while</a:t>
              </a:r>
              <a:endParaRPr lang="ko-KR" altLang="en-US" sz="1400" b="1">
                <a:latin typeface="+mn-lt"/>
                <a:ea typeface="+mn-ea"/>
              </a:endParaRPr>
            </a:p>
          </p:txBody>
        </p:sp>
        <p:sp>
          <p:nvSpPr>
            <p:cNvPr id="13" name="오른쪽 화살표 12"/>
            <p:cNvSpPr/>
            <p:nvPr/>
          </p:nvSpPr>
          <p:spPr bwMode="auto">
            <a:xfrm rot="5400000">
              <a:off x="4109242" y="4346968"/>
              <a:ext cx="469261" cy="409263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369779" y="3588624"/>
            <a:ext cx="1912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 smtClean="0"/>
              <a:t>Independent Access</a:t>
            </a:r>
          </a:p>
          <a:p>
            <a:pPr algn="ctr"/>
            <a:r>
              <a:rPr lang="en-US" altLang="ko-KR" sz="1600" b="1" dirty="0" smtClean="0"/>
              <a:t>to channel A</a:t>
            </a:r>
          </a:p>
          <a:p>
            <a:pPr algn="ctr"/>
            <a:r>
              <a:rPr lang="en-US" altLang="ko-KR" sz="1600" b="1" dirty="0" smtClean="0"/>
              <a:t>(Out of coverage)</a:t>
            </a:r>
            <a:endParaRPr lang="en-US" altLang="ko-KR" sz="1600" b="1" dirty="0"/>
          </a:p>
        </p:txBody>
      </p:sp>
      <p:sp>
        <p:nvSpPr>
          <p:cNvPr id="27" name="직사각형 26"/>
          <p:cNvSpPr/>
          <p:nvPr/>
        </p:nvSpPr>
        <p:spPr>
          <a:xfrm>
            <a:off x="6563583" y="5451202"/>
            <a:ext cx="1994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/>
              <a:t>Simultaneous Access</a:t>
            </a:r>
          </a:p>
          <a:p>
            <a:pPr algn="ctr"/>
            <a:r>
              <a:rPr lang="en-US" altLang="ko-KR" sz="1600" b="1" dirty="0"/>
              <a:t>to channel </a:t>
            </a:r>
            <a:r>
              <a:rPr lang="en-US" altLang="ko-KR" sz="1600" b="1" dirty="0" smtClean="0"/>
              <a:t>A</a:t>
            </a:r>
          </a:p>
          <a:p>
            <a:pPr algn="ctr"/>
            <a:r>
              <a:rPr lang="en-US" altLang="ko-KR" sz="1600" b="1" dirty="0" smtClean="0"/>
              <a:t>(In coverage)</a:t>
            </a:r>
            <a:endParaRPr lang="en-US" altLang="ko-KR" sz="1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309008" y="4675106"/>
            <a:ext cx="2297115" cy="1668614"/>
            <a:chOff x="152400" y="3741794"/>
            <a:chExt cx="2297115" cy="1668614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4288" y="3741794"/>
              <a:ext cx="2245227" cy="1668614"/>
            </a:xfrm>
            <a:prstGeom prst="rect">
              <a:avLst/>
            </a:prstGeom>
          </p:spPr>
        </p:pic>
        <p:sp>
          <p:nvSpPr>
            <p:cNvPr id="12" name="타원 11"/>
            <p:cNvSpPr/>
            <p:nvPr/>
          </p:nvSpPr>
          <p:spPr bwMode="auto">
            <a:xfrm>
              <a:off x="152400" y="4267200"/>
              <a:ext cx="1174502" cy="563889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모서리가 둥근 직사각형 13"/>
          <p:cNvSpPr/>
          <p:nvPr/>
        </p:nvSpPr>
        <p:spPr bwMode="auto">
          <a:xfrm>
            <a:off x="2616308" y="3886200"/>
            <a:ext cx="1728680" cy="52184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4136581" y="5857402"/>
            <a:ext cx="1728680" cy="425679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4" idx="1"/>
            <a:endCxn id="12" idx="6"/>
          </p:cNvCxnSpPr>
          <p:nvPr/>
        </p:nvCxnSpPr>
        <p:spPr bwMode="auto">
          <a:xfrm flipH="1">
            <a:off x="1483510" y="4147123"/>
            <a:ext cx="1132798" cy="1335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24" idx="1"/>
            <a:endCxn id="12" idx="6"/>
          </p:cNvCxnSpPr>
          <p:nvPr/>
        </p:nvCxnSpPr>
        <p:spPr bwMode="auto">
          <a:xfrm flipH="1" flipV="1">
            <a:off x="1483510" y="5482457"/>
            <a:ext cx="2653071" cy="5877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37" name="그룹 36"/>
          <p:cNvGrpSpPr/>
          <p:nvPr/>
        </p:nvGrpSpPr>
        <p:grpSpPr>
          <a:xfrm>
            <a:off x="6664999" y="3048000"/>
            <a:ext cx="2245227" cy="1699846"/>
            <a:chOff x="6664999" y="3048000"/>
            <a:chExt cx="2245227" cy="1699846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64999" y="3079232"/>
              <a:ext cx="2245227" cy="1668614"/>
            </a:xfrm>
            <a:prstGeom prst="rect">
              <a:avLst/>
            </a:prstGeom>
          </p:spPr>
        </p:pic>
        <p:sp>
          <p:nvSpPr>
            <p:cNvPr id="34" name="타원 33"/>
            <p:cNvSpPr/>
            <p:nvPr/>
          </p:nvSpPr>
          <p:spPr bwMode="auto">
            <a:xfrm>
              <a:off x="6871667" y="3048000"/>
              <a:ext cx="1798452" cy="38566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모서리가 둥근 직사각형 34"/>
          <p:cNvSpPr/>
          <p:nvPr/>
        </p:nvSpPr>
        <p:spPr bwMode="auto">
          <a:xfrm>
            <a:off x="5495754" y="3505200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4794626" y="5509413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직선 화살표 연결선 37"/>
          <p:cNvCxnSpPr>
            <a:stCxn id="35" idx="3"/>
            <a:endCxn id="34" idx="4"/>
          </p:cNvCxnSpPr>
          <p:nvPr/>
        </p:nvCxnSpPr>
        <p:spPr bwMode="auto">
          <a:xfrm flipV="1">
            <a:off x="6424892" y="3433663"/>
            <a:ext cx="1346001" cy="2620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>
            <a:stCxn id="36" idx="3"/>
            <a:endCxn id="34" idx="4"/>
          </p:cNvCxnSpPr>
          <p:nvPr/>
        </p:nvCxnSpPr>
        <p:spPr bwMode="auto">
          <a:xfrm flipV="1">
            <a:off x="5723764" y="3433663"/>
            <a:ext cx="2047129" cy="2266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23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 20MHz channel, all 11bd STAs operating in 10MHz or 20MHz channel shall transmit and receive PPDUs without any problems</a:t>
            </a:r>
          </a:p>
          <a:p>
            <a:pPr lvl="1"/>
            <a:r>
              <a:rPr lang="en-US" altLang="ko-KR" sz="1600" dirty="0" smtClean="0"/>
              <a:t>Especially, 11bd STAs operating in 20MHz channel have to be able to receive 10MHz PPDU (which is transmitted from 11bd STAs operating in 10MHz channel)</a:t>
            </a:r>
          </a:p>
          <a:p>
            <a:endParaRPr lang="en-US" altLang="ko-KR" dirty="0" smtClean="0"/>
          </a:p>
          <a:p>
            <a:r>
              <a:rPr lang="en-US" altLang="ko-KR" sz="2000" dirty="0" smtClean="0"/>
              <a:t>Consequently, it </a:t>
            </a:r>
            <a:r>
              <a:rPr lang="en-US" altLang="ko-KR" sz="2000" dirty="0"/>
              <a:t>requires a 10MHz channel where 11bd STAs first sense and </a:t>
            </a:r>
            <a:r>
              <a:rPr lang="en-US" altLang="ko-KR" sz="2000" dirty="0" smtClean="0"/>
              <a:t>access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can reuse </a:t>
            </a:r>
            <a:r>
              <a:rPr lang="en-US" altLang="ko-KR" sz="2000" u="sng" dirty="0"/>
              <a:t>the static bandwidth operation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from 11n </a:t>
            </a:r>
            <a:r>
              <a:rPr lang="en-US" altLang="ko-KR" sz="2000" dirty="0"/>
              <a:t>as a legacy Wi-Fi </a:t>
            </a:r>
            <a:r>
              <a:rPr lang="en-US" altLang="ko-KR" sz="2000" dirty="0" smtClean="0"/>
              <a:t>system using wide bandwidth</a:t>
            </a:r>
          </a:p>
          <a:p>
            <a:pPr lvl="1"/>
            <a:r>
              <a:rPr lang="en-US" altLang="ko-KR" sz="1600" dirty="0" smtClean="0"/>
              <a:t>It introduce the concept of primary channel which means a channel that STAs first operate (sense and access) in common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6578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original </a:t>
            </a:r>
            <a:r>
              <a:rPr lang="en-US" altLang="ko-KR" sz="1600" dirty="0" smtClean="0"/>
              <a:t>static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11n)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 smtClean="0"/>
              <a:t>no PPDU can be</a:t>
            </a:r>
            <a:r>
              <a:rPr lang="ko-KR" altLang="en-US" sz="1600" u="sng" dirty="0" smtClean="0"/>
              <a:t> </a:t>
            </a:r>
            <a:r>
              <a:rPr lang="en-US" altLang="ko-KR" sz="1600" u="sng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241" y="4495800"/>
            <a:ext cx="7311344" cy="112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Interoperability and Fairness for 11p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last meeting, </a:t>
            </a:r>
            <a:r>
              <a:rPr lang="en-US" altLang="ko-KR" sz="2000" dirty="0" err="1"/>
              <a:t>TGbd</a:t>
            </a:r>
            <a:r>
              <a:rPr lang="en-US" altLang="ko-KR" sz="2000" dirty="0"/>
              <a:t> already decided to transmit PPDU format up on request from upper layer, the PPDU format can be either 11p PPDU or 11bd PPDU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20MHz channel operating 11bd services, it is likely that the portion of 11bd PPDUs are significant by the request from upper </a:t>
            </a:r>
            <a:r>
              <a:rPr lang="en-US" altLang="ko-KR" sz="2000" dirty="0" smtClean="0"/>
              <a:t>layer (i.e., no 11p packets are detected)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doesn’t make the impact on 11p STAs; therefore, it doesn’t lead to the interoperability and fairness problem for 11p STAs</a:t>
            </a:r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994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Fairness between 11bd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Depending on the sensitivity and sensing interval for the secondary channel, there can be unfairness on 11bd STAs operating in the secondary 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give a priority to </a:t>
            </a:r>
            <a:r>
              <a:rPr lang="en-US" altLang="ko-KR" sz="2000" dirty="0" smtClean="0"/>
              <a:t>20MHz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transmission,</a:t>
            </a:r>
            <a:endParaRPr lang="en-US" altLang="ko-KR" sz="2000" dirty="0"/>
          </a:p>
          <a:p>
            <a:pPr lvl="1"/>
            <a:r>
              <a:rPr lang="en-US" altLang="ko-KR" sz="1600" dirty="0"/>
              <a:t>W</a:t>
            </a:r>
            <a:r>
              <a:rPr lang="en-US" altLang="ko-KR" sz="1600" dirty="0" smtClean="0"/>
              <a:t>e can reuse </a:t>
            </a:r>
            <a:r>
              <a:rPr lang="en-US" altLang="ko-KR" sz="1600" dirty="0"/>
              <a:t>the original values of interval and sensitivity </a:t>
            </a:r>
            <a:r>
              <a:rPr lang="en-US" altLang="ko-KR" sz="1600" dirty="0" smtClean="0"/>
              <a:t>(as in 11n)</a:t>
            </a:r>
          </a:p>
          <a:p>
            <a:pPr lvl="1"/>
            <a:r>
              <a:rPr lang="en-US" altLang="ko-KR" sz="1600" dirty="0" smtClean="0"/>
              <a:t>Interval: PIFS</a:t>
            </a:r>
          </a:p>
          <a:p>
            <a:pPr lvl="1"/>
            <a:r>
              <a:rPr lang="en-US" altLang="ko-KR" sz="1600" dirty="0" smtClean="0"/>
              <a:t>Receive sensitivity: -75dBm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maintain fairness,</a:t>
            </a:r>
          </a:p>
          <a:p>
            <a:pPr lvl="1"/>
            <a:r>
              <a:rPr lang="en-US" altLang="ko-KR" sz="1600" dirty="0" smtClean="0"/>
              <a:t>We can modify the values for the fairness</a:t>
            </a:r>
          </a:p>
          <a:p>
            <a:pPr lvl="1"/>
            <a:r>
              <a:rPr lang="en-US" altLang="ko-KR" sz="1600" dirty="0" smtClean="0"/>
              <a:t>For example, same as the value in the primary channel </a:t>
            </a:r>
          </a:p>
          <a:p>
            <a:pPr lvl="1"/>
            <a:r>
              <a:rPr lang="en-US" altLang="ko-KR" sz="1600" dirty="0" smtClean="0"/>
              <a:t>Interval: AIFS</a:t>
            </a:r>
          </a:p>
          <a:p>
            <a:pPr lvl="1"/>
            <a:r>
              <a:rPr lang="en-US" altLang="ko-KR" sz="1600" dirty="0" smtClean="0"/>
              <a:t>Receive sensitivity: -85dBm</a:t>
            </a: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051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229589</TotalTime>
  <Words>1663</Words>
  <Application>Microsoft Office PowerPoint</Application>
  <PresentationFormat>화면 슬라이드 쇼(4:3)</PresentationFormat>
  <Paragraphs>281</Paragraphs>
  <Slides>18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Service and Bandwidth in 11bd</vt:lpstr>
      <vt:lpstr>Discussion: Channel Utilization</vt:lpstr>
      <vt:lpstr>Example of Coexistence</vt:lpstr>
      <vt:lpstr>Requirements</vt:lpstr>
      <vt:lpstr>Static Bandwidth Operation in 11bd</vt:lpstr>
      <vt:lpstr>Interoperability and Fairness for 11p STAs</vt:lpstr>
      <vt:lpstr>Fairness between 11bd STAs</vt:lpstr>
      <vt:lpstr>Setting of Primary Channel in 11bd</vt:lpstr>
      <vt:lpstr>Setting of Primary Channel in 11bd (Cont’d)</vt:lpstr>
      <vt:lpstr>Setting of Primary Channel in 11bd (Cont’d)</vt:lpstr>
      <vt:lpstr>Summary</vt:lpstr>
      <vt:lpstr>SP #1</vt:lpstr>
      <vt:lpstr>SP #2</vt:lpstr>
      <vt:lpstr>SP #3</vt:lpstr>
      <vt:lpstr>SP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8430</cp:revision>
  <cp:lastPrinted>2018-10-31T23:27:01Z</cp:lastPrinted>
  <dcterms:created xsi:type="dcterms:W3CDTF">2007-05-21T21:00:37Z</dcterms:created>
  <dcterms:modified xsi:type="dcterms:W3CDTF">2019-05-09T07:41:37Z</dcterms:modified>
</cp:coreProperties>
</file>