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942" r:id="rId4"/>
    <p:sldId id="944" r:id="rId5"/>
    <p:sldId id="924" r:id="rId6"/>
    <p:sldId id="930" r:id="rId7"/>
    <p:sldId id="946" r:id="rId8"/>
    <p:sldId id="932" r:id="rId9"/>
    <p:sldId id="934" r:id="rId10"/>
    <p:sldId id="885" r:id="rId11"/>
    <p:sldId id="937" r:id="rId12"/>
    <p:sldId id="939" r:id="rId13"/>
    <p:sldId id="941" r:id="rId14"/>
    <p:sldId id="88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89286" autoAdjust="0"/>
  </p:normalViewPr>
  <p:slideViewPr>
    <p:cSldViewPr>
      <p:cViewPr varScale="1">
        <p:scale>
          <a:sx n="104" d="100"/>
          <a:sy n="104" d="100"/>
        </p:scale>
        <p:origin x="20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1956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3538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4465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6103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988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802.11-19/0366r2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10MHz primary channel is needed to transmit 20MHz 11bd PPDU</a:t>
            </a:r>
          </a:p>
          <a:p>
            <a:endParaRPr lang="en-US" altLang="ko-KR" sz="2000" dirty="0"/>
          </a:p>
          <a:p>
            <a:r>
              <a:rPr lang="en-US" altLang="ko-KR" sz="2000" dirty="0"/>
              <a:t>Since 11bd </a:t>
            </a:r>
            <a:r>
              <a:rPr lang="en-US" altLang="ko-KR" sz="2000" dirty="0" smtClean="0"/>
              <a:t>will require the </a:t>
            </a:r>
            <a:r>
              <a:rPr lang="en-US" altLang="ko-KR" sz="2000" dirty="0"/>
              <a:t>concept of primary channel </a:t>
            </a:r>
            <a:r>
              <a:rPr lang="en-US" altLang="ko-KR" sz="2000" dirty="0" smtClean="0"/>
              <a:t>which does </a:t>
            </a:r>
            <a:r>
              <a:rPr lang="en-US" altLang="ko-KR" sz="2000" dirty="0"/>
              <a:t>not exist in 11p, we proposed a rule for setting the primary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An 11bd STA supporting 20MHz bandwidth shall operate on a 11bd primary channel</a:t>
            </a:r>
          </a:p>
          <a:p>
            <a:pPr lvl="2"/>
            <a:r>
              <a:rPr lang="en-US" altLang="ko-KR" dirty="0" smtClean="0"/>
              <a:t>11bd primary channel means a 10MHz channel that 11bd STAs first sense and access to transmit PPDU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</a:t>
            </a:r>
            <a:r>
              <a:rPr lang="en-US" altLang="ko-KR" dirty="0" smtClean="0"/>
              <a:t>into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An 11bd STA supporting 20MHz bandwidth shall perform </a:t>
            </a:r>
            <a:r>
              <a:rPr lang="en-US" altLang="ko-KR" dirty="0" smtClean="0"/>
              <a:t>one </a:t>
            </a:r>
            <a:r>
              <a:rPr lang="en-US" altLang="ko-KR" dirty="0"/>
              <a:t>of the following actions,</a:t>
            </a:r>
          </a:p>
          <a:p>
            <a:pPr lvl="2"/>
            <a:r>
              <a:rPr lang="en-US" altLang="ko-KR" dirty="0"/>
              <a:t>Transmit a 20 MHz mask PPDU on </a:t>
            </a:r>
            <a:r>
              <a:rPr lang="en-US" altLang="ko-KR" dirty="0" smtClean="0"/>
              <a:t>11bd </a:t>
            </a:r>
            <a:r>
              <a:rPr lang="en-US" altLang="ko-KR" dirty="0"/>
              <a:t>primary channel and </a:t>
            </a:r>
            <a:r>
              <a:rPr lang="en-US" altLang="ko-KR" dirty="0" smtClean="0"/>
              <a:t>11bd secondary </a:t>
            </a:r>
            <a:r>
              <a:rPr lang="en-US" altLang="ko-KR" dirty="0"/>
              <a:t>channel if </a:t>
            </a:r>
            <a:r>
              <a:rPr lang="en-US" altLang="ko-KR" dirty="0" smtClean="0"/>
              <a:t>11bd </a:t>
            </a:r>
            <a:r>
              <a:rPr lang="en-US" altLang="ko-KR" dirty="0"/>
              <a:t>secondary channel was idle during </a:t>
            </a:r>
            <a:r>
              <a:rPr lang="en-US" altLang="ko-KR" dirty="0" smtClean="0"/>
              <a:t>a </a:t>
            </a:r>
            <a:r>
              <a:rPr lang="en-US" altLang="ko-KR" dirty="0"/>
              <a:t>TBD interval immediately preceding the start of the TXOP</a:t>
            </a:r>
          </a:p>
          <a:p>
            <a:pPr lvl="3"/>
            <a:r>
              <a:rPr lang="en-US" altLang="ko-KR"/>
              <a:t>11bd </a:t>
            </a:r>
            <a:r>
              <a:rPr lang="en-US" altLang="ko-KR" smtClean="0"/>
              <a:t>secondary </a:t>
            </a:r>
            <a:r>
              <a:rPr lang="en-US" altLang="ko-KR" dirty="0"/>
              <a:t>channel means the 10 MHz channel adjacent to the 11bd primary channel for the purpose of creating a 20MHz channel</a:t>
            </a:r>
          </a:p>
          <a:p>
            <a:pPr lvl="2"/>
            <a:r>
              <a:rPr lang="en-US" altLang="ko-KR" dirty="0" smtClean="0"/>
              <a:t>Transmit a 10 MHz mask PPDU on the 11bd primary channel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</a:t>
            </a:r>
            <a:r>
              <a:rPr lang="en-US" altLang="ko-KR" dirty="0" smtClean="0"/>
              <a:t>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“An 11bd </a:t>
            </a:r>
            <a:r>
              <a:rPr lang="en-US" altLang="ko-KR" dirty="0" smtClean="0"/>
              <a:t>STA </a:t>
            </a:r>
            <a:r>
              <a:rPr lang="en-US" altLang="ko-KR" dirty="0"/>
              <a:t>supporting 20MHz bandwidth sets the </a:t>
            </a:r>
            <a:r>
              <a:rPr lang="en-US" altLang="ko-KR" dirty="0" smtClean="0"/>
              <a:t>11bd primary </a:t>
            </a:r>
            <a:r>
              <a:rPr lang="en-US" altLang="ko-KR" dirty="0"/>
              <a:t>channel by the </a:t>
            </a:r>
            <a:r>
              <a:rPr lang="en-US" altLang="ko-KR" dirty="0" smtClean="0"/>
              <a:t>10MHz channel (e.g., </a:t>
            </a:r>
            <a:r>
              <a:rPr lang="en-US" altLang="ko-KR" i="1" dirty="0" smtClean="0"/>
              <a:t>dot11CurrentFrequency</a:t>
            </a:r>
            <a:r>
              <a:rPr lang="en-US" altLang="ko-KR" dirty="0" smtClean="0"/>
              <a:t> in baseline spec) instructed </a:t>
            </a:r>
            <a:r>
              <a:rPr lang="en-US" altLang="ko-KR" dirty="0"/>
              <a:t>from </a:t>
            </a:r>
            <a:r>
              <a:rPr lang="en-US" altLang="ko-KR" dirty="0" smtClean="0"/>
              <a:t>upper layer”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9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802.11-19/0332r2 PHY designs for 11bd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decided to support the transmission of 10MHz and 20MHz bandwidth PPDUs for 11bd STAs to increase the throughput [1]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20MHz PPDU, 11bd STAs have to be able to access a 20MHz channel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For 20MHz transmission,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 (at the level of MAC),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Supported Bandwidth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may be capable of accessing a 10MHz channe</a:t>
            </a:r>
            <a:r>
              <a:rPr lang="en-US" altLang="ko-KR" sz="2000" dirty="0"/>
              <a:t>l</a:t>
            </a:r>
            <a:r>
              <a:rPr lang="en-US" altLang="ko-KR" sz="2000" dirty="0" smtClean="0"/>
              <a:t> or a 20MHz channel (i.e., 10MHz or 20MHz supported BW capability)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case </a:t>
            </a:r>
            <a:r>
              <a:rPr lang="en-US" altLang="ko-KR" sz="2000" dirty="0" smtClean="0"/>
              <a:t>of 10MHz capability, </a:t>
            </a:r>
            <a:r>
              <a:rPr lang="en-US" altLang="ko-KR" sz="2000" dirty="0"/>
              <a:t>11bd </a:t>
            </a:r>
            <a:r>
              <a:rPr lang="en-US" altLang="ko-KR" sz="2000" dirty="0" smtClean="0"/>
              <a:t>STAs can just exchange 10MHz PPDUs by sensing and accessing a 10MHz channel (like 11p)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case of 20MHz capability, 11bd STAs can have a primary </a:t>
            </a:r>
            <a:r>
              <a:rPr lang="en-US" altLang="ko-KR" sz="2000" dirty="0" smtClean="0"/>
              <a:t>channel with 10MHz, i.e</a:t>
            </a:r>
            <a:r>
              <a:rPr lang="en-US" altLang="ko-KR" sz="2000" dirty="0"/>
              <a:t>., 11bd STAs </a:t>
            </a:r>
            <a:r>
              <a:rPr lang="en-US" altLang="ko-KR" sz="2000" dirty="0" smtClean="0"/>
              <a:t>first perform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back-off </a:t>
            </a:r>
            <a:r>
              <a:rPr lang="en-US" altLang="ko-KR" sz="2000" dirty="0"/>
              <a:t>over </a:t>
            </a:r>
            <a:r>
              <a:rPr lang="en-US" altLang="ko-KR" sz="2000" dirty="0" smtClean="0"/>
              <a:t>the 10MHz </a:t>
            </a:r>
            <a:r>
              <a:rPr lang="en-US" altLang="ko-KR" sz="2000" dirty="0"/>
              <a:t>primary channel</a:t>
            </a:r>
          </a:p>
          <a:p>
            <a:pPr lvl="1"/>
            <a:r>
              <a:rPr lang="en-US" altLang="ko-KR" sz="1600" dirty="0"/>
              <a:t>How can 11bd STAs use 20MHz </a:t>
            </a:r>
            <a:r>
              <a:rPr lang="en-US" altLang="ko-KR" sz="1600" dirty="0" smtClean="0"/>
              <a:t>channel based on the primary channel?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371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Review: Dynamic Bandwidth Operation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legacy </a:t>
            </a:r>
            <a:r>
              <a:rPr lang="en-US" altLang="ko-KR" sz="2000" dirty="0"/>
              <a:t>Wi-Fi </a:t>
            </a:r>
            <a:r>
              <a:rPr lang="en-US" altLang="ko-KR" sz="2000" dirty="0" smtClean="0"/>
              <a:t>systems </a:t>
            </a:r>
            <a:r>
              <a:rPr lang="en-US" altLang="ko-KR" sz="2000" dirty="0"/>
              <a:t>using wide bandwidth (e.g., 11n/ac/ax)</a:t>
            </a:r>
            <a:r>
              <a:rPr lang="en-US" altLang="ko-KR" sz="2000" dirty="0" smtClean="0"/>
              <a:t>, the concept of primary channel has been utilized</a:t>
            </a:r>
            <a:endParaRPr lang="en-US" altLang="ko-KR" sz="2000" i="1" dirty="0" smtClean="0"/>
          </a:p>
          <a:p>
            <a:pPr lvl="1"/>
            <a:r>
              <a:rPr lang="en-US" altLang="ko-KR" sz="1600" dirty="0"/>
              <a:t>Primary channel means the common channel of operation for all stations (STAs) that are members of BSS</a:t>
            </a:r>
            <a:endParaRPr lang="en-US" altLang="ko-KR" sz="1600" i="1" dirty="0" smtClean="0"/>
          </a:p>
          <a:p>
            <a:r>
              <a:rPr lang="en-US" altLang="ko-KR" dirty="0" smtClean="0"/>
              <a:t>Example of 11n: 20MHz primary channel in 40MHz</a:t>
            </a:r>
            <a:endParaRPr lang="en-US" altLang="ko-KR" dirty="0"/>
          </a:p>
          <a:p>
            <a:pPr lvl="1"/>
            <a:r>
              <a:rPr lang="en-US" altLang="ko-KR" sz="1600" dirty="0" smtClean="0"/>
              <a:t>11n </a:t>
            </a:r>
            <a:r>
              <a:rPr lang="en-US" altLang="ko-KR" sz="1600" dirty="0"/>
              <a:t>STAs first sense and access a </a:t>
            </a:r>
            <a:r>
              <a:rPr lang="en-US" altLang="ko-KR" sz="1600" dirty="0" smtClean="0"/>
              <a:t>20MHz </a:t>
            </a:r>
            <a:r>
              <a:rPr lang="en-US" altLang="ko-KR" sz="1600" dirty="0"/>
              <a:t>Primary Channel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the non-primary channel (called secondary channel) were </a:t>
            </a:r>
            <a:r>
              <a:rPr lang="en-US" altLang="ko-KR" sz="1600" i="1" dirty="0"/>
              <a:t>idle</a:t>
            </a:r>
            <a:r>
              <a:rPr lang="en-US" altLang="ko-KR" sz="1600" dirty="0"/>
              <a:t> during an interval PIFS when the back-off count becomes zero, </a:t>
            </a:r>
            <a:r>
              <a:rPr lang="en-US" altLang="ko-KR" sz="1600" dirty="0" smtClean="0"/>
              <a:t>40MHz 11n </a:t>
            </a:r>
            <a:r>
              <a:rPr lang="en-US" altLang="ko-KR" sz="1600" dirty="0"/>
              <a:t>PPDU can be transmitted. If not (i.e., </a:t>
            </a:r>
            <a:r>
              <a:rPr lang="en-US" altLang="ko-KR" sz="1600" i="1" dirty="0"/>
              <a:t>busy</a:t>
            </a:r>
            <a:r>
              <a:rPr lang="en-US" altLang="ko-KR" sz="1600" dirty="0"/>
              <a:t>), </a:t>
            </a:r>
            <a:r>
              <a:rPr lang="en-US" altLang="ko-KR" sz="1600" dirty="0" smtClean="0"/>
              <a:t>20MHz PPDU </a:t>
            </a:r>
            <a:r>
              <a:rPr lang="en-US" altLang="ko-KR" sz="1600" dirty="0"/>
              <a:t>can be</a:t>
            </a:r>
            <a:r>
              <a:rPr lang="ko-KR" altLang="en-US" sz="1600"/>
              <a:t> </a:t>
            </a:r>
            <a:r>
              <a:rPr lang="en-US" altLang="ko-KR" sz="1600" dirty="0"/>
              <a:t>transmitted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940" y="4735193"/>
            <a:ext cx="7362825" cy="103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69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0MHz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</a:t>
            </a:r>
            <a:r>
              <a:rPr lang="en-US" altLang="ko-KR" sz="1600" dirty="0"/>
              <a:t>could follow the original dynamic bandwidth operation </a:t>
            </a:r>
            <a:r>
              <a:rPr lang="en-US" altLang="ko-KR" sz="1600" dirty="0" smtClean="0"/>
              <a:t>(used in 11n/ac/ax)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during a TBD interval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/>
              <a:t>when the back-off count becomes zero, 20MHz 11bd PPDU can be transmitted.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10MHz 11bd PPDU can be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017" y="4191000"/>
            <a:ext cx="7708392" cy="111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Without BSS in 11bd, the primary channel can mean the common channel of operation for 11bd STAs which receive a common V2X service</a:t>
            </a:r>
          </a:p>
          <a:p>
            <a:pPr lvl="1"/>
            <a:r>
              <a:rPr lang="en-US" altLang="ko-KR" sz="1600" dirty="0"/>
              <a:t>It would be proper to introduce the concept of primary channel in 11bd without any problems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However, 11bd </a:t>
            </a:r>
            <a:r>
              <a:rPr lang="en-US" altLang="ko-KR" b="1" dirty="0"/>
              <a:t>STAs cannot identify which channel is the primary channel</a:t>
            </a:r>
          </a:p>
          <a:p>
            <a:pPr lvl="1"/>
            <a:r>
              <a:rPr lang="en-US" altLang="ko-KR" sz="1600" dirty="0"/>
              <a:t>11p doesn’t have the concept of primary channel and any signaling for this</a:t>
            </a:r>
          </a:p>
          <a:p>
            <a:pPr lvl="1"/>
            <a:r>
              <a:rPr lang="en-US" altLang="ko-KR" sz="1600" dirty="0"/>
              <a:t>In legacy system using wide bandwidth (e.g., 11n/ac), the primary channel index is indicated in Beacon frame but there is no concept of Beacon transmission in OCB mode</a:t>
            </a:r>
          </a:p>
          <a:p>
            <a:pPr marL="457200" lvl="1" indent="0">
              <a:buNone/>
            </a:pPr>
            <a:endParaRPr lang="en-US" altLang="ko-KR" sz="1600" dirty="0">
              <a:ea typeface="+mn-ea"/>
              <a:cs typeface="+mn-cs"/>
            </a:endParaRPr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we propose</a:t>
            </a:r>
            <a:r>
              <a:rPr lang="en-US" altLang="ko-KR" sz="2000" dirty="0" smtClean="0">
                <a:solidFill>
                  <a:srgbClr val="FF0000"/>
                </a:solidFill>
              </a:rPr>
              <a:t> </a:t>
            </a:r>
            <a:r>
              <a:rPr lang="en-US" altLang="ko-KR" sz="2000" dirty="0" smtClean="0"/>
              <a:t>a </a:t>
            </a:r>
            <a:r>
              <a:rPr lang="en-US" altLang="ko-KR" sz="2000" dirty="0"/>
              <a:t>rule that which </a:t>
            </a:r>
            <a:r>
              <a:rPr lang="en-US" altLang="ko-KR" sz="2000" dirty="0" smtClean="0"/>
              <a:t>channel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a primary channel for 20MHz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Selection Rule of Primary Channel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11p </a:t>
            </a:r>
            <a:r>
              <a:rPr lang="en-US" altLang="ko-KR" b="1" dirty="0"/>
              <a:t>STAs can recognize and access a service channel instructed from </a:t>
            </a:r>
            <a:r>
              <a:rPr lang="en-US" altLang="ko-KR" b="1" dirty="0" smtClean="0"/>
              <a:t>upper </a:t>
            </a:r>
            <a:r>
              <a:rPr lang="en-US" altLang="ko-KR" b="1" dirty="0"/>
              <a:t>layer (e.g., IEEE 1609.4). Likewise, 11bd STAs can identify the service </a:t>
            </a:r>
            <a:r>
              <a:rPr lang="en-US" altLang="ko-KR" b="1" dirty="0" smtClean="0"/>
              <a:t>channel</a:t>
            </a: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If 11bd STAs </a:t>
            </a:r>
            <a:r>
              <a:rPr lang="en-US" altLang="ko-KR" b="1" dirty="0" smtClean="0"/>
              <a:t>can set the primary channel only based on the information</a:t>
            </a:r>
            <a:r>
              <a:rPr lang="en-US" altLang="ko-KR" b="1" dirty="0"/>
              <a:t> </a:t>
            </a:r>
            <a:r>
              <a:rPr lang="en-US" altLang="ko-KR" b="1" dirty="0" smtClean="0"/>
              <a:t>for service channel from upper layer, it is transparent to upper layer and proper to map the primary channel on the service</a:t>
            </a: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7078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Selection Rule of Primary Channel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Current DSRC spectrum has been providing available 20MHz </a:t>
            </a:r>
            <a:r>
              <a:rPr lang="en-US" altLang="ko-KR" b="1" dirty="0" smtClean="0"/>
              <a:t>channels consisting of two 10MHz channels</a:t>
            </a:r>
            <a:endParaRPr lang="en-US" altLang="ko-KR" b="1" dirty="0"/>
          </a:p>
          <a:p>
            <a:pPr lvl="1"/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If </a:t>
            </a:r>
            <a:r>
              <a:rPr lang="en-US" altLang="ko-KR" b="1" dirty="0"/>
              <a:t>11bd STAs </a:t>
            </a:r>
            <a:r>
              <a:rPr lang="en-US" altLang="ko-KR" b="1" dirty="0" smtClean="0"/>
              <a:t>set </a:t>
            </a:r>
            <a:r>
              <a:rPr lang="en-US" altLang="ko-KR" b="1" dirty="0"/>
              <a:t>the instructed </a:t>
            </a:r>
            <a:r>
              <a:rPr lang="en-US" altLang="ko-KR" b="1" dirty="0" smtClean="0"/>
              <a:t>10MHz service </a:t>
            </a:r>
            <a:r>
              <a:rPr lang="en-US" altLang="ko-KR" b="1" dirty="0"/>
              <a:t>channel to the primary channel, </a:t>
            </a:r>
            <a:r>
              <a:rPr lang="en-US" altLang="ko-KR" b="1" dirty="0" smtClean="0"/>
              <a:t>the </a:t>
            </a:r>
            <a:r>
              <a:rPr lang="en-US" altLang="ko-KR" b="1" dirty="0"/>
              <a:t>adjacent </a:t>
            </a:r>
            <a:r>
              <a:rPr lang="en-US" altLang="ko-KR" b="1" dirty="0" smtClean="0"/>
              <a:t>10MHz channel (in </a:t>
            </a:r>
            <a:r>
              <a:rPr lang="en-US" altLang="ko-KR" b="1" dirty="0"/>
              <a:t>the </a:t>
            </a:r>
            <a:r>
              <a:rPr lang="en-US" altLang="ko-KR" b="1" dirty="0" smtClean="0"/>
              <a:t>common </a:t>
            </a:r>
            <a:r>
              <a:rPr lang="en-US" altLang="ko-KR" b="1" dirty="0"/>
              <a:t>20MHz </a:t>
            </a:r>
            <a:r>
              <a:rPr lang="en-US" altLang="ko-KR" b="1" dirty="0" smtClean="0"/>
              <a:t>channel) can be </a:t>
            </a:r>
            <a:r>
              <a:rPr lang="en-US" altLang="ko-KR" b="1" dirty="0"/>
              <a:t>considered as the non-primary </a:t>
            </a:r>
            <a:r>
              <a:rPr lang="en-US" altLang="ko-KR" b="1" dirty="0" smtClean="0"/>
              <a:t>channel</a:t>
            </a:r>
            <a:endParaRPr lang="en-US" altLang="ko-KR" b="1" dirty="0"/>
          </a:p>
          <a:p>
            <a:pPr lvl="1"/>
            <a:r>
              <a:rPr lang="en-US" altLang="ko-KR" sz="1600" dirty="0">
                <a:ea typeface="+mn-ea"/>
                <a:cs typeface="+mn-cs"/>
              </a:rPr>
              <a:t>For example, for 20MHz </a:t>
            </a:r>
            <a:r>
              <a:rPr lang="en-US" altLang="ko-KR" sz="1600" dirty="0" smtClean="0">
                <a:ea typeface="+mn-ea"/>
                <a:cs typeface="+mn-cs"/>
              </a:rPr>
              <a:t>channel, </a:t>
            </a:r>
            <a:r>
              <a:rPr lang="en-US" altLang="ko-KR" sz="1600" dirty="0">
                <a:ea typeface="+mn-ea"/>
                <a:cs typeface="+mn-cs"/>
              </a:rPr>
              <a:t>if </a:t>
            </a:r>
            <a:r>
              <a:rPr lang="en-US" altLang="ko-KR" sz="1600" dirty="0" smtClean="0">
                <a:ea typeface="+mn-ea"/>
                <a:cs typeface="+mn-cs"/>
              </a:rPr>
              <a:t>an 11bd STA </a:t>
            </a:r>
            <a:r>
              <a:rPr lang="en-US" altLang="ko-KR" sz="1600" dirty="0">
                <a:ea typeface="+mn-ea"/>
                <a:cs typeface="+mn-cs"/>
              </a:rPr>
              <a:t>operates on channel 174 as the service channel, channel 174 and 176 are considered as the primary channel and non-primary channel, respectively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862" y="2690812"/>
            <a:ext cx="67722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5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Selection </a:t>
            </a:r>
            <a:r>
              <a:rPr lang="en-US" altLang="ko-KR" dirty="0" smtClean="0"/>
              <a:t>Rule of </a:t>
            </a:r>
            <a:r>
              <a:rPr lang="en-US" altLang="ko-KR" dirty="0"/>
              <a:t>Primary </a:t>
            </a:r>
            <a:r>
              <a:rPr lang="en-US" altLang="ko-KR" dirty="0" smtClean="0"/>
              <a:t>Channel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Proposed rule for setting the primary channel:</a:t>
            </a:r>
            <a:endParaRPr lang="en-US" altLang="ko-KR" b="1" dirty="0"/>
          </a:p>
          <a:p>
            <a:pPr marL="457200" lvl="1" indent="0">
              <a:buNone/>
            </a:pPr>
            <a:r>
              <a:rPr lang="en-US" altLang="ko-KR" b="1" u="sng" dirty="0"/>
              <a:t>11bd STAs </a:t>
            </a:r>
            <a:r>
              <a:rPr lang="en-US" altLang="ko-KR" b="1" u="sng" dirty="0" smtClean="0"/>
              <a:t>supporting </a:t>
            </a:r>
            <a:r>
              <a:rPr lang="en-US" altLang="ko-KR" b="1" u="sng" dirty="0"/>
              <a:t>20MHz </a:t>
            </a:r>
            <a:r>
              <a:rPr lang="en-US" altLang="ko-KR" b="1" u="sng" dirty="0" smtClean="0"/>
              <a:t>bandwidth </a:t>
            </a:r>
            <a:r>
              <a:rPr lang="en-US" altLang="ko-KR" b="1" u="sng" dirty="0"/>
              <a:t>sets the 10MHz primary channel by the 10MHz </a:t>
            </a:r>
            <a:r>
              <a:rPr lang="en-US" altLang="ko-KR" b="1" u="sng" dirty="0" smtClean="0"/>
              <a:t>channel </a:t>
            </a:r>
            <a:r>
              <a:rPr lang="en-US" altLang="ko-KR" b="1" u="sng" dirty="0"/>
              <a:t>(e.g., dot11CurrentFrequency in baseline spec) instructed from </a:t>
            </a:r>
            <a:r>
              <a:rPr lang="en-US" altLang="ko-KR" b="1" u="sng" dirty="0" smtClean="0"/>
              <a:t>upper </a:t>
            </a:r>
            <a:r>
              <a:rPr lang="en-US" altLang="ko-KR" b="1" u="sng" dirty="0"/>
              <a:t>layer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The </a:t>
            </a:r>
            <a:r>
              <a:rPr lang="en-US" altLang="ko-KR" b="1" dirty="0" smtClean="0"/>
              <a:t>rule </a:t>
            </a:r>
            <a:r>
              <a:rPr lang="en-US" altLang="ko-KR" b="1" dirty="0"/>
              <a:t>doesn’t require any signaling overhead between 11bd STAs for setting the primary </a:t>
            </a:r>
            <a:r>
              <a:rPr lang="en-US" altLang="ko-KR" b="1" dirty="0" smtClean="0"/>
              <a:t>channel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 rule enables to communicate between 11bd STAs that receives a common service without any problems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685800" lvl="2" indent="-342900"/>
            <a:endParaRPr lang="en-US" altLang="ko-KR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b="1" dirty="0" smtClean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63684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227284</TotalTime>
  <Words>1286</Words>
  <Application>Microsoft Office PowerPoint</Application>
  <PresentationFormat>화면 슬라이드 쇼(4:3)</PresentationFormat>
  <Paragraphs>204</Paragraphs>
  <Slides>14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Supported Bandwidth Capability</vt:lpstr>
      <vt:lpstr>Review: Dynamic Bandwidth Operation</vt:lpstr>
      <vt:lpstr>10MHz Primary Channel in 11bd</vt:lpstr>
      <vt:lpstr>Discussion</vt:lpstr>
      <vt:lpstr>Selection Rule of Primary Channel</vt:lpstr>
      <vt:lpstr>Selection Rule of Primary Channel (Cont’d)</vt:lpstr>
      <vt:lpstr>Selection Rule of Primary Channel (Cont’d)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7425</cp:revision>
  <cp:lastPrinted>2018-10-31T23:27:01Z</cp:lastPrinted>
  <dcterms:created xsi:type="dcterms:W3CDTF">2007-05-21T21:00:37Z</dcterms:created>
  <dcterms:modified xsi:type="dcterms:W3CDTF">2019-03-26T01:01:20Z</dcterms:modified>
</cp:coreProperties>
</file>