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5" r:id="rId3"/>
    <p:sldId id="269" r:id="rId4"/>
    <p:sldId id="270" r:id="rId5"/>
    <p:sldId id="271" r:id="rId6"/>
    <p:sldId id="273" r:id="rId7"/>
    <p:sldId id="264" r:id="rId8"/>
    <p:sldId id="27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40" autoAdjust="0"/>
    <p:restoredTop sz="94660"/>
  </p:normalViewPr>
  <p:slideViewPr>
    <p:cSldViewPr>
      <p:cViewPr varScale="1">
        <p:scale>
          <a:sx n="79" d="100"/>
          <a:sy n="79" d="100"/>
        </p:scale>
        <p:origin x="1392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96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05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40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194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056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444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Sharan Naribole (Samsung), et.al.,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Sharan Naribole (Samsung), et.al.,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Sharan Naribole (Samsung), et.al.,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Sharan Naribole (Samsung), et.al.,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Sharan Naribole (Samsung), et.al.,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Sharan Naribole (Samsung), et.al.,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Sharan Naribole (Samsung), et.al.,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802.11-19/0360r0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96912" y="74866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MAC Architectures for EHT Multi-band Operation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4538" y="206057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2019-03-12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6582083"/>
              </p:ext>
            </p:extLst>
          </p:nvPr>
        </p:nvGraphicFramePr>
        <p:xfrm>
          <a:off x="536575" y="3355975"/>
          <a:ext cx="7750175" cy="239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6" name="Document" r:id="rId5" imgW="8245941" imgH="2557862" progId="Word.Document.8">
                  <p:embed/>
                </p:oleObj>
              </mc:Choice>
              <mc:Fallback>
                <p:oleObj name="Document" r:id="rId5" imgW="8245941" imgH="25578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3355975"/>
                        <a:ext cx="7750175" cy="2393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85800" y="276542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769938" y="557136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type="body" idx="1"/>
          </p:nvPr>
        </p:nvSpPr>
        <p:spPr>
          <a:xfrm>
            <a:off x="533400" y="1600200"/>
            <a:ext cx="8077200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Multi-band Operation</a:t>
            </a:r>
            <a:endParaRPr lang="en-US" altLang="ko-KR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ko-KR" dirty="0" smtClean="0"/>
              <a:t>One of candidate features discussed in EHT TIG/SG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ko-KR" b="0" dirty="0" smtClean="0"/>
              <a:t>Traffic steering, single association/authentication state,  multi-band aggregation, </a:t>
            </a:r>
            <a:r>
              <a:rPr lang="en-US" altLang="ko-KR" dirty="0"/>
              <a:t>etc. </a:t>
            </a:r>
            <a:r>
              <a:rPr lang="en-US" altLang="ko-KR" dirty="0" smtClean="0"/>
              <a:t>(Appendix)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US" altLang="ko-KR" b="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In this presentation, </a:t>
            </a:r>
            <a:endParaRPr lang="en-US" altLang="ko-KR" b="0" dirty="0"/>
          </a:p>
          <a:p>
            <a:pPr marL="857250" lvl="1" indent="-342900">
              <a:buFont typeface="Wingdings" panose="05000000000000000000" pitchFamily="2" charset="2"/>
              <a:buChar char="Ø"/>
            </a:pPr>
            <a:r>
              <a:rPr lang="en-US" altLang="ko-KR" dirty="0"/>
              <a:t>W</a:t>
            </a:r>
            <a:r>
              <a:rPr lang="en-US" altLang="ko-KR" b="0" dirty="0" smtClean="0"/>
              <a:t>e classify the potential architectures : </a:t>
            </a:r>
            <a:r>
              <a:rPr lang="en-US" altLang="ko-KR" dirty="0" smtClean="0"/>
              <a:t>Independent MAC, Distributed MAC, Unified MAC</a:t>
            </a:r>
            <a:endParaRPr lang="en-US" altLang="ko-KR" b="0" dirty="0" smtClean="0"/>
          </a:p>
          <a:p>
            <a:pPr marL="857250" lvl="1" indent="-342900">
              <a:buFont typeface="Wingdings" panose="05000000000000000000" pitchFamily="2" charset="2"/>
              <a:buChar char="Ø"/>
            </a:pPr>
            <a:r>
              <a:rPr lang="en-US" altLang="ko-KR" dirty="0" smtClean="0"/>
              <a:t>R</a:t>
            </a:r>
            <a:r>
              <a:rPr lang="en-US" altLang="ko-KR" b="0" dirty="0" smtClean="0"/>
              <a:t>eview operations that can be supported by these architectures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924688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769938" y="319229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Independent MAC</a:t>
            </a:r>
            <a:endParaRPr 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type="body" idx="1"/>
          </p:nvPr>
        </p:nvSpPr>
        <p:spPr>
          <a:xfrm>
            <a:off x="453471" y="1219200"/>
            <a:ext cx="8083551" cy="42084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Independent MAC-SAP, </a:t>
            </a:r>
            <a:r>
              <a:rPr lang="en-US" altLang="ko-KR" b="0" dirty="0"/>
              <a:t>a</a:t>
            </a:r>
            <a:r>
              <a:rPr lang="en-US" altLang="ko-KR" b="0" dirty="0" smtClean="0"/>
              <a:t>ssociation state, MLME, data plane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Asynchronous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Upper layer link aggregation (e.g. 802.1AX-2014) for load balancing and traffic steering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b="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ko-KR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687" y="2971800"/>
            <a:ext cx="5128068" cy="320648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48155" y="4695914"/>
            <a:ext cx="32985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Non-transparent FST [7]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748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946930" y="357166"/>
            <a:ext cx="785339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Distributed MAC</a:t>
            </a:r>
            <a:endParaRPr 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type="body" idx="1"/>
          </p:nvPr>
        </p:nvSpPr>
        <p:spPr>
          <a:xfrm>
            <a:off x="267493" y="1219200"/>
            <a:ext cx="8683625" cy="42084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Single MAC-SAP, authentication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Shared management info, sequence counter, PN counter,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Independent per-band queueing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Single association state, Data/MGMT split (e.g</a:t>
            </a:r>
            <a:r>
              <a:rPr lang="en-US" b="0" dirty="0"/>
              <a:t>. idle mode in band </a:t>
            </a:r>
            <a:r>
              <a:rPr lang="en-US" b="0" dirty="0" smtClean="0"/>
              <a:t>A/active </a:t>
            </a:r>
            <a:r>
              <a:rPr lang="en-US" b="0" dirty="0"/>
              <a:t>mode in band B, update system information in band A only, etc.)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b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3494995"/>
            <a:ext cx="5337440" cy="303860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09080" y="4572000"/>
            <a:ext cx="26801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Transparent FST [7]</a:t>
            </a:r>
          </a:p>
        </p:txBody>
      </p:sp>
    </p:spTree>
    <p:extLst>
      <p:ext uri="{BB962C8B-B14F-4D97-AF65-F5344CB8AC3E}">
        <p14:creationId xmlns:p14="http://schemas.microsoft.com/office/powerpoint/2010/main" val="12606220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719428" y="420677"/>
            <a:ext cx="785339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Unified MAC</a:t>
            </a:r>
            <a:endParaRPr 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type="body" idx="1"/>
          </p:nvPr>
        </p:nvSpPr>
        <p:spPr>
          <a:xfrm>
            <a:off x="230188" y="1447800"/>
            <a:ext cx="8913812" cy="192417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Single MLME and MAC Sublayer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/>
              <a:t>U</a:t>
            </a:r>
            <a:r>
              <a:rPr lang="en-US" altLang="ko-KR" b="0" dirty="0" smtClean="0"/>
              <a:t>nified queueing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Synchronous transmission, MAC retransmissions on other bands, buffer status/ CCA status indications of band A on band B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ko-KR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484" y="3344539"/>
            <a:ext cx="5994282" cy="292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2950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946930" y="357166"/>
            <a:ext cx="785339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355802" y="1523448"/>
            <a:ext cx="8507008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lvl="1" indent="0"/>
            <a:endParaRPr lang="en-US" altLang="ko-KR" kern="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b="0" kern="0" dirty="0" smtClean="0"/>
              <a:t>Independent MAC, Distributed MAC, Unified MAC</a:t>
            </a:r>
          </a:p>
          <a:p>
            <a:pPr marL="800100" lvl="1">
              <a:buFont typeface="Wingdings" panose="05000000000000000000" pitchFamily="2" charset="2"/>
              <a:buChar char="Ø"/>
            </a:pPr>
            <a:r>
              <a:rPr lang="en-US" altLang="ko-KR" sz="2400" b="0" kern="0" dirty="0" smtClean="0"/>
              <a:t>Multi-band operation features supported varies among the architectures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ko-KR" b="0" kern="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b="0" kern="0" dirty="0" smtClean="0"/>
              <a:t>Encourage discussion:</a:t>
            </a:r>
          </a:p>
          <a:p>
            <a:pPr marL="857250" lvl="1" indent="-342900">
              <a:buFont typeface="Wingdings" panose="05000000000000000000" pitchFamily="2" charset="2"/>
              <a:buChar char="Ø"/>
            </a:pPr>
            <a:r>
              <a:rPr lang="en-US" altLang="ko-KR" sz="2400" b="0" kern="0" dirty="0" smtClean="0"/>
              <a:t>EHT multi-band device reference model to assist technical contributions on multi-band operation </a:t>
            </a:r>
            <a:endParaRPr lang="en-US" altLang="ko-KR" b="0" kern="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ko-KR" kern="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ko-KR" kern="0" dirty="0"/>
          </a:p>
        </p:txBody>
      </p:sp>
    </p:spTree>
    <p:extLst>
      <p:ext uri="{BB962C8B-B14F-4D97-AF65-F5344CB8AC3E}">
        <p14:creationId xmlns:p14="http://schemas.microsoft.com/office/powerpoint/2010/main" val="13325769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208463"/>
          </a:xfrm>
          <a:ln/>
        </p:spPr>
        <p:txBody>
          <a:bodyPr/>
          <a:lstStyle/>
          <a:p>
            <a:r>
              <a:rPr lang="en-US" dirty="0" smtClean="0"/>
              <a:t>[1] </a:t>
            </a:r>
            <a:r>
              <a:rPr lang="en-US" dirty="0"/>
              <a:t>11-18/1184r1, “Follow up discussions on Throughput Enhancement”</a:t>
            </a:r>
          </a:p>
          <a:p>
            <a:r>
              <a:rPr lang="en-US" dirty="0" smtClean="0"/>
              <a:t>[</a:t>
            </a:r>
            <a:r>
              <a:rPr lang="en-US" dirty="0"/>
              <a:t>2</a:t>
            </a:r>
            <a:r>
              <a:rPr lang="en-US" dirty="0" smtClean="0"/>
              <a:t>] </a:t>
            </a:r>
            <a:r>
              <a:rPr lang="en-US" dirty="0"/>
              <a:t>11-18/1518r0, “EHT Multi-Channel </a:t>
            </a:r>
            <a:r>
              <a:rPr lang="en-US" dirty="0" smtClean="0"/>
              <a:t>Operation”</a:t>
            </a:r>
          </a:p>
          <a:p>
            <a:r>
              <a:rPr lang="en-US" dirty="0" smtClean="0"/>
              <a:t>[3] </a:t>
            </a:r>
            <a:r>
              <a:rPr lang="en-US" dirty="0"/>
              <a:t>11-18/1525r1, “EHT features for Multi-Band Operation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[4] 11-18/1155r1, “</a:t>
            </a:r>
            <a:r>
              <a:rPr lang="en-US" dirty="0"/>
              <a:t>Multi-AP Enhancement and Multi-Band </a:t>
            </a:r>
            <a:r>
              <a:rPr lang="en-US" dirty="0" smtClean="0"/>
              <a:t>Operations”</a:t>
            </a:r>
          </a:p>
          <a:p>
            <a:r>
              <a:rPr lang="en-US" dirty="0" smtClean="0"/>
              <a:t>[5] 11-18/1908r0, “Overview of Full Duplex over Multi-Band for EHT”</a:t>
            </a:r>
          </a:p>
          <a:p>
            <a:r>
              <a:rPr lang="en-US" dirty="0" smtClean="0"/>
              <a:t>[6] </a:t>
            </a:r>
            <a:r>
              <a:rPr lang="en-US" dirty="0"/>
              <a:t>11-19/108r1, “Discussion on Multi-Band for EHT”</a:t>
            </a:r>
          </a:p>
          <a:p>
            <a:r>
              <a:rPr lang="en-US" dirty="0" smtClean="0">
                <a:sym typeface="+mn-ea"/>
              </a:rPr>
              <a:t>[7] </a:t>
            </a:r>
            <a:r>
              <a:rPr lang="en-US" dirty="0">
                <a:sym typeface="+mn-ea"/>
              </a:rPr>
              <a:t>IEEE </a:t>
            </a:r>
            <a:r>
              <a:rPr lang="en-US" dirty="0" smtClean="0">
                <a:sym typeface="+mn-ea"/>
              </a:rPr>
              <a:t>Standard </a:t>
            </a:r>
            <a:r>
              <a:rPr lang="en-US" dirty="0">
                <a:sym typeface="+mn-ea"/>
              </a:rPr>
              <a:t>802.11™-2016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946930" y="357166"/>
            <a:ext cx="785339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355802" y="1523448"/>
            <a:ext cx="8507008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lvl="1" indent="0"/>
            <a:endParaRPr lang="en-US" altLang="ko-KR" kern="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b="0" kern="0" dirty="0" smtClean="0"/>
              <a:t>EHT multi-band operation discussed features </a:t>
            </a:r>
            <a:r>
              <a:rPr lang="en-US" altLang="ko-KR" dirty="0" smtClean="0"/>
              <a:t>[1,2,3,4,5,6]</a:t>
            </a:r>
            <a:endParaRPr lang="en-US" altLang="ko-KR" b="0" kern="0" dirty="0" smtClean="0"/>
          </a:p>
          <a:p>
            <a:pPr marL="800100" lvl="1">
              <a:buFont typeface="Wingdings" panose="05000000000000000000" pitchFamily="2" charset="2"/>
              <a:buChar char="Ø"/>
            </a:pPr>
            <a:r>
              <a:rPr lang="en-US" altLang="ko-KR" kern="0" dirty="0" smtClean="0"/>
              <a:t>As</a:t>
            </a:r>
            <a:r>
              <a:rPr lang="en-US" altLang="ko-KR" b="0" kern="0" dirty="0" smtClean="0"/>
              <a:t>ynchronous transmission</a:t>
            </a:r>
          </a:p>
          <a:p>
            <a:pPr marL="800100" lvl="1">
              <a:buFont typeface="Wingdings" panose="05000000000000000000" pitchFamily="2" charset="2"/>
              <a:buChar char="Ø"/>
            </a:pPr>
            <a:r>
              <a:rPr lang="en-US" altLang="ko-KR" b="0" kern="0" dirty="0" smtClean="0"/>
              <a:t>Traffic steering (e.g. AC_VO on band A and AC_BE on band B)</a:t>
            </a:r>
          </a:p>
          <a:p>
            <a:pPr marL="800100" lvl="1">
              <a:buFont typeface="Wingdings" panose="05000000000000000000" pitchFamily="2" charset="2"/>
              <a:buChar char="Ø"/>
            </a:pPr>
            <a:r>
              <a:rPr lang="en-US" dirty="0"/>
              <a:t>FDD (e.g. DL MSDU on band A/ UL MSDU on band B)</a:t>
            </a:r>
          </a:p>
          <a:p>
            <a:pPr marL="800100" lvl="1">
              <a:buFont typeface="Wingdings" panose="05000000000000000000" pitchFamily="2" charset="2"/>
              <a:buChar char="Ø"/>
            </a:pPr>
            <a:r>
              <a:rPr lang="en-US" altLang="ko-KR" b="0" kern="0" dirty="0" smtClean="0"/>
              <a:t>Single association state/authentication state across the bands</a:t>
            </a:r>
          </a:p>
          <a:p>
            <a:pPr marL="800100" lvl="1">
              <a:buFont typeface="Wingdings" panose="05000000000000000000" pitchFamily="2" charset="2"/>
              <a:buChar char="Ø"/>
            </a:pPr>
            <a:r>
              <a:rPr lang="en-US" dirty="0"/>
              <a:t>Data/MGMT split (e.g. idle mode in band A, active mode in band B, update system information in band A only, etc</a:t>
            </a:r>
            <a:r>
              <a:rPr lang="en-US" dirty="0" smtClean="0"/>
              <a:t>.)</a:t>
            </a:r>
          </a:p>
          <a:p>
            <a:pPr marL="800100" lvl="1">
              <a:buFont typeface="Wingdings" panose="05000000000000000000" pitchFamily="2" charset="2"/>
              <a:buChar char="Ø"/>
            </a:pPr>
            <a:r>
              <a:rPr lang="en-US" altLang="ko-KR" b="0" kern="0" dirty="0" smtClean="0"/>
              <a:t>Synchronous transmission</a:t>
            </a:r>
          </a:p>
          <a:p>
            <a:pPr marL="800100" lvl="1">
              <a:buFont typeface="Wingdings" panose="05000000000000000000" pitchFamily="2" charset="2"/>
              <a:buChar char="Ø"/>
            </a:pPr>
            <a:r>
              <a:rPr lang="en-US" altLang="ko-KR" kern="0" dirty="0" smtClean="0"/>
              <a:t>MAC retransmissions on other bands</a:t>
            </a:r>
          </a:p>
          <a:p>
            <a:pPr marL="800100" lvl="1">
              <a:buFont typeface="Wingdings" panose="05000000000000000000" pitchFamily="2" charset="2"/>
              <a:buChar char="Ø"/>
            </a:pPr>
            <a:r>
              <a:rPr lang="en-US" altLang="ko-KR" b="0" kern="0" dirty="0" smtClean="0"/>
              <a:t>Buffer Status/ CCA status reporting of band A on band B</a:t>
            </a:r>
          </a:p>
          <a:p>
            <a:pPr marL="800100" lvl="1">
              <a:buFont typeface="Wingdings" panose="05000000000000000000" pitchFamily="2" charset="2"/>
              <a:buChar char="Ø"/>
            </a:pPr>
            <a:r>
              <a:rPr lang="en-US" altLang="ko-KR" kern="0" dirty="0" smtClean="0"/>
              <a:t>Dynamic MPDU duplication for real-time application robustness/latency</a:t>
            </a:r>
            <a:endParaRPr lang="en-US" altLang="ko-KR" b="0" kern="0" dirty="0" smtClean="0"/>
          </a:p>
          <a:p>
            <a:pPr marL="57150" indent="0"/>
            <a:endParaRPr lang="en-US" altLang="ko-KR" b="0" kern="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ko-KR" kern="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ko-KR" kern="0" dirty="0"/>
          </a:p>
        </p:txBody>
      </p:sp>
    </p:spTree>
    <p:extLst>
      <p:ext uri="{BB962C8B-B14F-4D97-AF65-F5344CB8AC3E}">
        <p14:creationId xmlns:p14="http://schemas.microsoft.com/office/powerpoint/2010/main" val="6071361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architectures-for-eht-multiband-operation</Template>
  <TotalTime>3668</TotalTime>
  <Words>609</Words>
  <Application>Microsoft Office PowerPoint</Application>
  <PresentationFormat>On-screen Show (4:3)</PresentationFormat>
  <Paragraphs>112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Wingdings</vt:lpstr>
      <vt:lpstr>Office Theme</vt:lpstr>
      <vt:lpstr>Document</vt:lpstr>
      <vt:lpstr>MAC Architectures for EHT Multi-band Operation</vt:lpstr>
      <vt:lpstr>Introduction</vt:lpstr>
      <vt:lpstr>Independent MAC</vt:lpstr>
      <vt:lpstr>Distributed MAC</vt:lpstr>
      <vt:lpstr>Unified MAC</vt:lpstr>
      <vt:lpstr>Summary</vt:lpstr>
      <vt:lpstr>References</vt:lpstr>
      <vt:lpstr>Appendix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Architectures for EHT Multi-band Operation</dc:title>
  <dc:creator>Sharan Naribole</dc:creator>
  <cp:lastModifiedBy>Sharan Naribole</cp:lastModifiedBy>
  <cp:revision>158</cp:revision>
  <cp:lastPrinted>1601-01-01T00:00:00Z</cp:lastPrinted>
  <dcterms:created xsi:type="dcterms:W3CDTF">2019-03-04T06:57:01Z</dcterms:created>
  <dcterms:modified xsi:type="dcterms:W3CDTF">2019-03-13T04:14:21Z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discussions\Multi-Band Operation\EHT-architectures-for-multiband-operation.pptx</vt:lpwstr>
  </property>
</Properties>
</file>