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03" r:id="rId3"/>
    <p:sldId id="930" r:id="rId4"/>
    <p:sldId id="931" r:id="rId5"/>
    <p:sldId id="943" r:id="rId6"/>
    <p:sldId id="944" r:id="rId7"/>
    <p:sldId id="928" r:id="rId8"/>
    <p:sldId id="929" r:id="rId9"/>
    <p:sldId id="938" r:id="rId10"/>
    <p:sldId id="926" r:id="rId11"/>
    <p:sldId id="919" r:id="rId12"/>
    <p:sldId id="946" r:id="rId13"/>
    <p:sldId id="914" r:id="rId14"/>
    <p:sldId id="945" r:id="rId15"/>
    <p:sldId id="947" r:id="rId16"/>
    <p:sldId id="948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6C31"/>
    <a:srgbClr val="00863D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6429" autoAdjust="0"/>
  </p:normalViewPr>
  <p:slideViewPr>
    <p:cSldViewPr>
      <p:cViewPr varScale="1">
        <p:scale>
          <a:sx n="113" d="100"/>
          <a:sy n="113" d="100"/>
        </p:scale>
        <p:origin x="17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76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9" y="6475413"/>
            <a:ext cx="17488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5049" y="6475413"/>
            <a:ext cx="17488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802.11-19/0354r0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min1230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 on HARQ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2019-03-11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952184"/>
              </p:ext>
            </p:extLst>
          </p:nvPr>
        </p:nvGraphicFramePr>
        <p:xfrm>
          <a:off x="762000" y="2895599"/>
          <a:ext cx="7620000" cy="3048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29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jinmin1230.kim@lge.com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Frequency </a:t>
            </a:r>
            <a:r>
              <a:rPr lang="en-US" altLang="ko-KR" dirty="0" smtClean="0"/>
              <a:t>diversity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8486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Frequency diversity using different interleaving in each retransmission brings more gains in respect of PER &amp; </a:t>
            </a:r>
            <a:r>
              <a:rPr lang="en-US" altLang="ko-KR" dirty="0" err="1" smtClean="0"/>
              <a:t>goodput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It can be implemented without significantly increasing HW complexity </a:t>
            </a:r>
          </a:p>
          <a:p>
            <a:r>
              <a:rPr lang="en-US" altLang="ko-KR" dirty="0" smtClean="0"/>
              <a:t>So, we think it </a:t>
            </a:r>
            <a:r>
              <a:rPr lang="en-US" altLang="ko-KR" dirty="0"/>
              <a:t>is </a:t>
            </a:r>
            <a:r>
              <a:rPr lang="en-US" altLang="ko-KR" dirty="0" smtClean="0"/>
              <a:t>desirable to use frequency diversity scheme when we introduce HARQ into Wi-Fi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284260" y="639648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587" y="3507875"/>
            <a:ext cx="4056613" cy="304576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272" y="3507875"/>
            <a:ext cx="4157515" cy="31215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10872" y="5375776"/>
            <a:ext cx="122630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Dot line: w/o Freq. DIV</a:t>
            </a:r>
          </a:p>
          <a:p>
            <a:r>
              <a:rPr lang="en-US" altLang="ko-KR" b="1" dirty="0" smtClean="0"/>
              <a:t>Solid line: w/ Freq. DIV</a:t>
            </a:r>
            <a:endParaRPr lang="ko-KR" altLang="en-US" b="1"/>
          </a:p>
        </p:txBody>
      </p:sp>
      <p:sp>
        <p:nvSpPr>
          <p:cNvPr id="10" name="TextBox 9"/>
          <p:cNvSpPr txBox="1"/>
          <p:nvPr/>
        </p:nvSpPr>
        <p:spPr>
          <a:xfrm>
            <a:off x="6934200" y="50292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Up to 2 (re)TXs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</a:t>
            </a:r>
            <a:r>
              <a:rPr lang="en-US" altLang="ko-KR" dirty="0"/>
              <a:t>is </a:t>
            </a:r>
            <a:r>
              <a:rPr lang="en-US" altLang="ko-KR" dirty="0" smtClean="0"/>
              <a:t>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Sub-optimal MCS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36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many </a:t>
            </a:r>
            <a:r>
              <a:rPr lang="en-US" altLang="ko-KR" dirty="0" err="1" smtClean="0"/>
              <a:t>reTX</a:t>
            </a:r>
            <a:r>
              <a:rPr lang="en-US" altLang="ko-KR" dirty="0" smtClean="0"/>
              <a:t> is required?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45720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Even if multiple </a:t>
            </a:r>
            <a:r>
              <a:rPr lang="en-US" altLang="ko-KR" dirty="0" err="1" smtClean="0"/>
              <a:t>reTXs</a:t>
            </a:r>
            <a:r>
              <a:rPr lang="en-US" altLang="ko-KR" dirty="0" smtClean="0"/>
              <a:t> enhance the PER performance</a:t>
            </a:r>
            <a:r>
              <a:rPr lang="en-US" altLang="ko-KR" dirty="0"/>
              <a:t>, </a:t>
            </a:r>
            <a:r>
              <a:rPr lang="en-US" altLang="ko-KR" dirty="0" smtClean="0"/>
              <a:t>a total of 2 TXs are </a:t>
            </a:r>
            <a:r>
              <a:rPr lang="en-US" altLang="ko-KR" dirty="0"/>
              <a:t>enough to achieve </a:t>
            </a:r>
            <a:r>
              <a:rPr lang="en-US" altLang="ko-KR" dirty="0" smtClean="0"/>
              <a:t>reasonable </a:t>
            </a:r>
            <a:r>
              <a:rPr lang="en-US" altLang="ko-KR" dirty="0" err="1" smtClean="0"/>
              <a:t>goodput</a:t>
            </a:r>
            <a:r>
              <a:rPr lang="en-US" altLang="ko-KR" dirty="0" smtClean="0"/>
              <a:t> </a:t>
            </a:r>
            <a:r>
              <a:rPr lang="en-US" altLang="ko-KR" dirty="0" smtClean="0"/>
              <a:t>performance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Multiple </a:t>
            </a:r>
            <a:r>
              <a:rPr lang="en-US" altLang="ko-KR" dirty="0" err="1" smtClean="0"/>
              <a:t>reTXs</a:t>
            </a:r>
            <a:r>
              <a:rPr lang="en-US" altLang="ko-KR" dirty="0" smtClean="0"/>
              <a:t> also increase PHY &amp; MAC overhead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Also, based on other scenario results (see </a:t>
            </a:r>
            <a:r>
              <a:rPr lang="en-US" altLang="ko-KR" dirty="0"/>
              <a:t>Appendix 2</a:t>
            </a:r>
            <a:r>
              <a:rPr lang="en-US" altLang="ko-KR" dirty="0" smtClean="0"/>
              <a:t>), we can figure out that multiple </a:t>
            </a:r>
            <a:r>
              <a:rPr lang="en-US" altLang="ko-KR" dirty="0" err="1" smtClean="0"/>
              <a:t>reTXs</a:t>
            </a:r>
            <a:r>
              <a:rPr lang="en-US" altLang="ko-KR" dirty="0" smtClean="0"/>
              <a:t> don’t bring good enough performance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So, the maximum number of retransmission should be carefully considered with following points</a:t>
            </a:r>
          </a:p>
          <a:p>
            <a:pPr lvl="1"/>
            <a:r>
              <a:rPr lang="en-US" altLang="ko-KR" dirty="0" err="1" smtClean="0"/>
              <a:t>Goodput</a:t>
            </a:r>
            <a:r>
              <a:rPr lang="en-US" altLang="ko-KR" dirty="0" smtClean="0"/>
              <a:t>/PER performance, HW complexity, air-time occupancy, power saving, etc.</a:t>
            </a:r>
          </a:p>
          <a:p>
            <a:pPr lvl="1"/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27012" y="6646360"/>
            <a:ext cx="472001" cy="164015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4114800"/>
            <a:ext cx="3810000" cy="286060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803209" y="5541881"/>
            <a:ext cx="122630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Dot line: 2TXs</a:t>
            </a:r>
          </a:p>
          <a:p>
            <a:r>
              <a:rPr lang="en-US" altLang="ko-KR" b="1" dirty="0" smtClean="0"/>
              <a:t>Solid line: 4TXs</a:t>
            </a:r>
            <a:endParaRPr lang="ko-KR" altLang="en-US" b="1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1320582"/>
            <a:ext cx="4093998" cy="307383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922212" y="28575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Up to 2/4 (re)TXs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</a:t>
            </a:r>
            <a:r>
              <a:rPr lang="en-US" altLang="ko-KR" dirty="0"/>
              <a:t>is </a:t>
            </a:r>
            <a:r>
              <a:rPr lang="en-US" altLang="ko-KR" dirty="0" smtClean="0"/>
              <a:t>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Optimal MCS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838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We simulate HARQ scheme with more details and share our results</a:t>
            </a:r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HARQ can show better &amp; smoother curve in </a:t>
            </a:r>
            <a:r>
              <a:rPr lang="en-US" altLang="ko-KR" dirty="0" err="1" smtClean="0"/>
              <a:t>goodput</a:t>
            </a:r>
            <a:r>
              <a:rPr lang="en-US" altLang="ko-KR" dirty="0" smtClean="0"/>
              <a:t> performance than ARQ. It enable </a:t>
            </a:r>
            <a:r>
              <a:rPr lang="en-US" altLang="ko-KR" dirty="0"/>
              <a:t>sophisticated link adaptation without additional MCS </a:t>
            </a:r>
            <a:r>
              <a:rPr lang="en-US" altLang="ko-KR" dirty="0" smtClean="0"/>
              <a:t>definition.</a:t>
            </a:r>
          </a:p>
          <a:p>
            <a:pPr lvl="2"/>
            <a:r>
              <a:rPr lang="en-US" altLang="ko-KR" dirty="0" smtClean="0"/>
              <a:t>Depending on link adaptation method or simulation parameters, the gain can be increased.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HARQ shows better performance even if we consider preamble detection error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Further study is necessary to improve the performance of IR in BCC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It </a:t>
            </a:r>
            <a:r>
              <a:rPr lang="en-US" altLang="ko-KR" dirty="0"/>
              <a:t>is desirable to use frequency diversity </a:t>
            </a:r>
            <a:r>
              <a:rPr lang="en-US" altLang="ko-KR" dirty="0" smtClean="0"/>
              <a:t>scheme in HARQ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The number of retransmissions should be carefully considered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787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11-19-0070-00-0eht-hybrid-arq-in-collision-free-and-collision-dominated-environments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[2</a:t>
            </a:r>
            <a:r>
              <a:rPr lang="en-US" altLang="ko-KR" sz="1800" dirty="0">
                <a:ea typeface="굴림" panose="020B0600000101010101" pitchFamily="50" charset="-127"/>
              </a:rPr>
              <a:t>] 11-18-1955-00-0eht-harq-for-eht-further-information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[3] 11-18-2031-00-0eht-harq-gain-studies</a:t>
            </a:r>
            <a:endParaRPr lang="en-US" altLang="ko-KR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91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Comparison CC &amp; IR performance</a:t>
            </a:r>
          </a:p>
          <a:p>
            <a:pPr lvl="1"/>
            <a:r>
              <a:rPr lang="en-US" altLang="ko-KR" dirty="0" smtClean="0"/>
              <a:t>PHY&amp;MAC overhead is not considered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586019"/>
            <a:ext cx="5283832" cy="396718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04965" y="4247108"/>
            <a:ext cx="1676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CC/IR for HARQ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Up to 4 (re)TXs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is not 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Sub-optimal MCS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440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7904" y="2313710"/>
            <a:ext cx="4965766" cy="372837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 2-1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Comparison between 2TXs and 4TXs in sub-optimal MCS selection case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/>
              <a:t>Performance is </a:t>
            </a:r>
            <a:r>
              <a:rPr lang="en-US" altLang="ko-KR" dirty="0" smtClean="0"/>
              <a:t>almost the same </a:t>
            </a:r>
            <a:r>
              <a:rPr lang="en-US" altLang="ko-KR" dirty="0"/>
              <a:t>except </a:t>
            </a:r>
            <a:r>
              <a:rPr lang="en-US" altLang="ko-KR" dirty="0" smtClean="0"/>
              <a:t>specific region 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867525" y="4156793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Up to 2/4 (re)TXs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</a:t>
            </a:r>
            <a:r>
              <a:rPr lang="en-US" altLang="ko-KR" dirty="0"/>
              <a:t>is </a:t>
            </a:r>
            <a:r>
              <a:rPr lang="en-US" altLang="ko-KR" dirty="0" smtClean="0"/>
              <a:t>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b="1" dirty="0" smtClean="0">
                <a:solidFill>
                  <a:srgbClr val="FF0000"/>
                </a:solidFill>
              </a:rPr>
              <a:t>Sub-optimal MCS 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47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</a:t>
            </a:r>
            <a:r>
              <a:rPr lang="en-US" altLang="ko-KR" dirty="0" smtClean="0"/>
              <a:t>2-2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</a:t>
            </a:r>
            <a:r>
              <a:rPr lang="en-US" altLang="ko-KR" dirty="0" err="1" smtClean="0"/>
              <a:t>iid</a:t>
            </a:r>
            <a:r>
              <a:rPr lang="en-US" altLang="ko-KR" dirty="0" smtClean="0"/>
              <a:t> channel scenario, </a:t>
            </a:r>
            <a:r>
              <a:rPr lang="en-US" altLang="ko-KR" dirty="0"/>
              <a:t>the IR up to 4 TXs show slightly </a:t>
            </a:r>
            <a:r>
              <a:rPr lang="en-US" altLang="ko-KR" dirty="0" smtClean="0"/>
              <a:t>better performance in both optimal &amp; sub-optimal MCS selection case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915" y="2987310"/>
            <a:ext cx="4343400" cy="326109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813" y="2987310"/>
            <a:ext cx="4343400" cy="326109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819400" y="4617855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Up to 2/4 (re)TXs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</a:t>
            </a:r>
            <a:r>
              <a:rPr lang="en-US" altLang="ko-KR" dirty="0"/>
              <a:t>is </a:t>
            </a:r>
            <a:r>
              <a:rPr lang="en-US" altLang="ko-KR" dirty="0" smtClean="0"/>
              <a:t>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b="1" dirty="0" smtClean="0">
                <a:solidFill>
                  <a:srgbClr val="FF0000"/>
                </a:solidFill>
              </a:rPr>
              <a:t>Optimal MCS 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02031" y="4617855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Up to 2/4 (re)TXs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</a:t>
            </a:r>
            <a:r>
              <a:rPr lang="en-US" altLang="ko-KR" dirty="0"/>
              <a:t>is </a:t>
            </a:r>
            <a:r>
              <a:rPr lang="en-US" altLang="ko-KR" dirty="0" smtClean="0"/>
              <a:t>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b="1" dirty="0" smtClean="0">
                <a:solidFill>
                  <a:srgbClr val="FF0000"/>
                </a:solidFill>
              </a:rPr>
              <a:t>Sub-optimal MCS 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900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last meeting, many contributions show the benefits and higher performance of HARQ</a:t>
            </a:r>
          </a:p>
          <a:p>
            <a:pPr lvl="1"/>
            <a:r>
              <a:rPr lang="en-US" altLang="ko-KR" dirty="0" err="1" smtClean="0"/>
              <a:t>Goodput</a:t>
            </a:r>
            <a:r>
              <a:rPr lang="en-US" altLang="ko-KR" dirty="0" smtClean="0"/>
              <a:t> is used as a major performance metric for comparison between HARQ &amp; ARQ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We also think it is clear that HARQ can enhance EHT performance in respect of throughput and quality of user experience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simulate with more details and  share consideration points based on our simulation results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HARQ Issues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So far, several issues regarding HARQ were raised as follows: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Link adaptation method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Effect of preamble </a:t>
            </a:r>
            <a:r>
              <a:rPr lang="en-US" altLang="ko-KR" dirty="0"/>
              <a:t>detection </a:t>
            </a:r>
            <a:r>
              <a:rPr lang="en-US" altLang="ko-KR" dirty="0" smtClean="0"/>
              <a:t>error </a:t>
            </a:r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HARQ method </a:t>
            </a:r>
          </a:p>
          <a:p>
            <a:pPr marL="1200150" lvl="2" indent="-342900">
              <a:buFont typeface="+mj-lt"/>
              <a:buAutoNum type="alphaUcPeriod"/>
            </a:pPr>
            <a:r>
              <a:rPr lang="en-US" altLang="ko-KR" dirty="0" smtClean="0"/>
              <a:t>Chase combining</a:t>
            </a:r>
          </a:p>
          <a:p>
            <a:pPr marL="1200150" lvl="2" indent="-342900">
              <a:buFont typeface="+mj-lt"/>
              <a:buAutoNum type="alphaUcPeriod"/>
            </a:pPr>
            <a:r>
              <a:rPr lang="en-US" altLang="ko-KR" dirty="0" smtClean="0"/>
              <a:t>Incremental redundancy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Frequency diversity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Number </a:t>
            </a:r>
            <a:r>
              <a:rPr lang="en-US" altLang="ko-KR" dirty="0"/>
              <a:t>of retransmission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Contaminated LLR caused by collision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ko-KR" dirty="0" smtClean="0"/>
          </a:p>
          <a:p>
            <a:r>
              <a:rPr lang="en-US" altLang="ko-KR" dirty="0" smtClean="0"/>
              <a:t>We will deal with these issues except collision issue in this contribution</a:t>
            </a:r>
          </a:p>
          <a:p>
            <a:pPr lvl="1"/>
            <a:r>
              <a:rPr lang="en-US" altLang="ko-KR" dirty="0" smtClean="0"/>
              <a:t>We haven’t decided the collision scenario yet and need more study for this problem</a:t>
            </a:r>
          </a:p>
          <a:p>
            <a:pPr lvl="2"/>
            <a:r>
              <a:rPr lang="en-US" altLang="ko-KR" dirty="0" smtClean="0"/>
              <a:t>Actually, the performance in collision case depends on the scenario(e.g. how many collision occurs, how strong interference is, how many interferers are, etc.)</a:t>
            </a:r>
          </a:p>
          <a:p>
            <a:pPr lvl="1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Simulation assumptions</a:t>
            </a:r>
            <a:endParaRPr lang="en-US" altLang="ko-KR" dirty="0"/>
          </a:p>
          <a:p>
            <a:pPr lvl="1"/>
            <a:r>
              <a:rPr lang="en-US" altLang="ko-KR" dirty="0"/>
              <a:t>802.11ax, </a:t>
            </a:r>
            <a:r>
              <a:rPr lang="en-US" altLang="ko-KR" dirty="0" smtClean="0"/>
              <a:t>20 </a:t>
            </a:r>
            <a:r>
              <a:rPr lang="en-US" altLang="ko-KR" dirty="0"/>
              <a:t>MHz, Regular GI, 4x HE-LTF,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</a:t>
            </a:r>
            <a:r>
              <a:rPr lang="en-US" altLang="ko-KR" dirty="0"/>
              <a:t>channel</a:t>
            </a:r>
          </a:p>
          <a:p>
            <a:pPr lvl="1"/>
            <a:r>
              <a:rPr lang="en-US" altLang="ko-KR" dirty="0" smtClean="0"/>
              <a:t>SISO, </a:t>
            </a:r>
            <a:r>
              <a:rPr lang="en-US" altLang="ko-KR" dirty="0"/>
              <a:t>BCC, MCS </a:t>
            </a:r>
            <a:r>
              <a:rPr lang="en-US" altLang="ko-KR" dirty="0" smtClean="0"/>
              <a:t>0~7</a:t>
            </a:r>
          </a:p>
          <a:p>
            <a:pPr lvl="2"/>
            <a:r>
              <a:rPr lang="en-US" altLang="ko-KR" dirty="0" smtClean="0"/>
              <a:t>Optimal / sub-optimal selection for best </a:t>
            </a:r>
            <a:r>
              <a:rPr lang="en-US" altLang="ko-KR" dirty="0" err="1" smtClean="0"/>
              <a:t>goodput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Goodput</a:t>
            </a:r>
            <a:r>
              <a:rPr lang="en-US" altLang="ko-KR" dirty="0" smtClean="0"/>
              <a:t> = </a:t>
            </a:r>
            <a:r>
              <a:rPr lang="en-US" altLang="ko-KR" dirty="0"/>
              <a:t>total number of correctly decoded data bits </a:t>
            </a:r>
            <a:r>
              <a:rPr lang="en-US" altLang="ko-KR" dirty="0" smtClean="0"/>
              <a:t>/ total </a:t>
            </a:r>
            <a:r>
              <a:rPr lang="en-US" altLang="ko-KR" dirty="0"/>
              <a:t>air time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For total air time, PHY </a:t>
            </a:r>
            <a:r>
              <a:rPr lang="en-US" altLang="ko-KR" dirty="0"/>
              <a:t>and MAC </a:t>
            </a:r>
            <a:r>
              <a:rPr lang="en-US" altLang="ko-KR" dirty="0" smtClean="0"/>
              <a:t>overhead is considered (PHY </a:t>
            </a:r>
            <a:r>
              <a:rPr lang="en-US" altLang="ko-KR" dirty="0"/>
              <a:t>preamble, back-off, IFS, ACK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Packet </a:t>
            </a:r>
            <a:r>
              <a:rPr lang="en-US" altLang="ko-KR" dirty="0"/>
              <a:t>length = 1000 </a:t>
            </a:r>
            <a:r>
              <a:rPr lang="en-US" altLang="ko-KR" dirty="0" smtClean="0"/>
              <a:t>bytes, </a:t>
            </a:r>
            <a:r>
              <a:rPr lang="en-US" altLang="ko-KR" dirty="0"/>
              <a:t>Single </a:t>
            </a:r>
            <a:r>
              <a:rPr lang="en-US" altLang="ko-KR" dirty="0" smtClean="0"/>
              <a:t>MPDU per PPDU</a:t>
            </a:r>
            <a:endParaRPr lang="en-US" altLang="ko-KR" dirty="0"/>
          </a:p>
          <a:p>
            <a:pPr lvl="1"/>
            <a:r>
              <a:rPr lang="en-US" altLang="ko-KR" dirty="0" smtClean="0"/>
              <a:t>Up to 2 or 4 (re)transmissions</a:t>
            </a:r>
          </a:p>
          <a:p>
            <a:pPr lvl="1"/>
            <a:r>
              <a:rPr lang="en-US" altLang="ko-KR" dirty="0" smtClean="0"/>
              <a:t>Same channel </a:t>
            </a:r>
            <a:r>
              <a:rPr lang="en-US" altLang="ko-KR" dirty="0"/>
              <a:t>realization is applied across all (re)transmissions</a:t>
            </a:r>
            <a:endParaRPr lang="en-US" altLang="ko-KR" dirty="0" smtClean="0"/>
          </a:p>
          <a:p>
            <a:pPr lvl="1"/>
            <a:r>
              <a:rPr lang="en-US" altLang="ko-KR" dirty="0"/>
              <a:t>No impairments, ideal Channel Estimation, </a:t>
            </a:r>
            <a:r>
              <a:rPr lang="en-US" altLang="ko-KR" dirty="0" smtClean="0"/>
              <a:t>ideal ACK/NACK feedback</a:t>
            </a:r>
          </a:p>
          <a:p>
            <a:pPr marL="857250" lvl="2" indent="0">
              <a:buNone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7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Link adaptation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our simulation results, the gain from HARQ is dependent on link adaptation method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For the performance comparison, we use 2 types of link adaptation</a:t>
            </a:r>
          </a:p>
          <a:p>
            <a:pPr lvl="1"/>
            <a:r>
              <a:rPr lang="en-US" altLang="ko-KR" dirty="0" smtClean="0"/>
              <a:t>Optimal MCS selection: select MCS for maximizing </a:t>
            </a:r>
            <a:r>
              <a:rPr lang="en-US" altLang="ko-KR" dirty="0" err="1" smtClean="0"/>
              <a:t>goodput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Sub-optimal MCS selection: select MCS with &lt;10% PER and highest </a:t>
            </a:r>
            <a:r>
              <a:rPr lang="en-US" altLang="ko-KR" dirty="0" err="1" smtClean="0"/>
              <a:t>goodput</a:t>
            </a:r>
            <a:r>
              <a:rPr lang="en-US" altLang="ko-KR" dirty="0" smtClean="0"/>
              <a:t> based on long-term SNR measurement</a:t>
            </a:r>
          </a:p>
          <a:p>
            <a:pPr lvl="2"/>
            <a:r>
              <a:rPr lang="en-US" altLang="ko-KR" dirty="0" smtClean="0"/>
              <a:t>Since Wi-Fi system is not easy to report and utilize instantaneous CSI feedback in real environment, we think long-term SNR measurement is more practical than short-term measurement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1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761999"/>
            <a:ext cx="7772400" cy="5562601"/>
          </a:xfrm>
        </p:spPr>
        <p:txBody>
          <a:bodyPr anchor="b">
            <a:normAutofit fontScale="92500" lnSpcReduction="2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optimal selection case, HARQ shows better performance over entire SNR range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sub-optimal selection case, </a:t>
            </a:r>
          </a:p>
          <a:p>
            <a:pPr lvl="2"/>
            <a:r>
              <a:rPr lang="en-US" altLang="ko-KR" dirty="0" smtClean="0"/>
              <a:t>ARQ shows step curve due to MCS change at specific SNR region</a:t>
            </a:r>
          </a:p>
          <a:p>
            <a:pPr lvl="3"/>
            <a:r>
              <a:rPr lang="en-US" altLang="ko-KR" dirty="0" smtClean="0"/>
              <a:t>At the SNR region where &lt;10%PER is satisfied, a new MCS is applied and this leads to a large increase of </a:t>
            </a:r>
            <a:r>
              <a:rPr lang="en-US" altLang="ko-KR" dirty="0" err="1" smtClean="0"/>
              <a:t>goodput</a:t>
            </a:r>
            <a:r>
              <a:rPr lang="en-US" altLang="ko-KR" dirty="0" smtClean="0"/>
              <a:t> performance </a:t>
            </a:r>
          </a:p>
          <a:p>
            <a:pPr lvl="2"/>
            <a:r>
              <a:rPr lang="en-US" altLang="ko-KR" dirty="0" smtClean="0"/>
              <a:t>HARQ shows &lt; 4dB gain and has smoother curve. It means HARQ enables sophisticated link adaptation without additional MCS definition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242995"/>
            <a:ext cx="3648672" cy="2739478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6437" y="1219200"/>
            <a:ext cx="3680363" cy="276327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17489" y="725269"/>
            <a:ext cx="2483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>
                <a:solidFill>
                  <a:srgbClr val="FF0000"/>
                </a:solidFill>
              </a:rPr>
              <a:t>Optimal MCS selection</a:t>
            </a:r>
          </a:p>
          <a:p>
            <a:pPr algn="ctr"/>
            <a:r>
              <a:rPr lang="en-US" altLang="ko-KR" sz="1800" b="1" dirty="0" smtClean="0">
                <a:solidFill>
                  <a:srgbClr val="FF0000"/>
                </a:solidFill>
              </a:rPr>
              <a:t>(w/o overhead)</a:t>
            </a:r>
            <a:endParaRPr lang="ko-KR" altLang="en-US" sz="1800" b="1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725269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>
                <a:solidFill>
                  <a:srgbClr val="FF0000"/>
                </a:solidFill>
              </a:rPr>
              <a:t>Sub-optimal </a:t>
            </a:r>
            <a:r>
              <a:rPr lang="en-US" altLang="ko-KR" sz="1800" b="1" dirty="0">
                <a:solidFill>
                  <a:srgbClr val="FF0000"/>
                </a:solidFill>
              </a:rPr>
              <a:t>MCS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selection</a:t>
            </a:r>
          </a:p>
          <a:p>
            <a:pPr algn="ctr"/>
            <a:r>
              <a:rPr lang="en-US" altLang="ko-KR" sz="1800" b="1" dirty="0" smtClean="0">
                <a:solidFill>
                  <a:srgbClr val="FF0000"/>
                </a:solidFill>
              </a:rPr>
              <a:t>(</a:t>
            </a:r>
            <a:r>
              <a:rPr lang="en-US" altLang="ko-KR" sz="1800" b="1" dirty="0">
                <a:solidFill>
                  <a:srgbClr val="FF0000"/>
                </a:solidFill>
              </a:rPr>
              <a:t>w/o overhead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)</a:t>
            </a:r>
            <a:endParaRPr lang="ko-KR" altLang="en-US" sz="1800" b="1">
              <a:solidFill>
                <a:srgbClr val="FF0000"/>
              </a:solidFill>
            </a:endParaRPr>
          </a:p>
        </p:txBody>
      </p:sp>
      <p:sp>
        <p:nvSpPr>
          <p:cNvPr id="15" name="타원 14"/>
          <p:cNvSpPr/>
          <p:nvPr/>
        </p:nvSpPr>
        <p:spPr bwMode="auto">
          <a:xfrm>
            <a:off x="6167439" y="3200400"/>
            <a:ext cx="228600" cy="4572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45866" y="2743200"/>
            <a:ext cx="1167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0000FF"/>
                </a:solidFill>
              </a:rPr>
              <a:t>56% </a:t>
            </a:r>
            <a:r>
              <a:rPr lang="en-US" altLang="ko-KR" dirty="0" err="1" smtClean="0">
                <a:solidFill>
                  <a:srgbClr val="0000FF"/>
                </a:solidFill>
              </a:rPr>
              <a:t>Tput</a:t>
            </a:r>
            <a:r>
              <a:rPr lang="en-US" altLang="ko-KR" dirty="0" smtClean="0">
                <a:solidFill>
                  <a:srgbClr val="0000FF"/>
                </a:solidFill>
              </a:rPr>
              <a:t> gain@5dB</a:t>
            </a:r>
            <a:endParaRPr lang="ko-KR" altLang="en-US">
              <a:solidFill>
                <a:srgbClr val="0000FF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 bwMode="auto">
          <a:xfrm flipV="1">
            <a:off x="3709983" y="2755086"/>
            <a:ext cx="171456" cy="24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667122" y="2771390"/>
            <a:ext cx="1209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0000FF"/>
                </a:solidFill>
              </a:rPr>
              <a:t>1.2dB SNR gain</a:t>
            </a:r>
            <a:endParaRPr lang="ko-KR" altLang="en-US">
              <a:solidFill>
                <a:srgbClr val="0000FF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 flipV="1">
            <a:off x="7158039" y="2755086"/>
            <a:ext cx="381000" cy="163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094220" y="2771390"/>
            <a:ext cx="1209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0000FF"/>
                </a:solidFill>
              </a:rPr>
              <a:t>4dB SNR gain</a:t>
            </a:r>
            <a:endParaRPr lang="ko-KR" altLang="en-US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591" y="2473880"/>
            <a:ext cx="1782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Preamble </a:t>
            </a:r>
            <a:r>
              <a:rPr lang="en-US" altLang="ko-KR" dirty="0"/>
              <a:t>error is considered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Frequency </a:t>
            </a:r>
            <a:r>
              <a:rPr lang="en-US" altLang="ko-KR" dirty="0"/>
              <a:t>diversity </a:t>
            </a:r>
            <a:r>
              <a:rPr lang="en-US" altLang="ko-KR" dirty="0" smtClean="0"/>
              <a:t>scheme is applied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1348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Effect of </a:t>
            </a:r>
            <a:r>
              <a:rPr lang="en-US" altLang="ko-KR" dirty="0" smtClean="0"/>
              <a:t>Preamble Detection Error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simulate how much performance degradation occurs when preamble detection error is considered</a:t>
            </a:r>
          </a:p>
          <a:p>
            <a:pPr lvl="1"/>
            <a:r>
              <a:rPr lang="en-US" altLang="ko-KR" dirty="0"/>
              <a:t>In our </a:t>
            </a:r>
            <a:r>
              <a:rPr lang="en-US" altLang="ko-KR" dirty="0" smtClean="0"/>
              <a:t>simulation, if </a:t>
            </a:r>
            <a:r>
              <a:rPr lang="en-US" altLang="ko-KR" dirty="0"/>
              <a:t>there is an error of either L-SIG or </a:t>
            </a:r>
            <a:r>
              <a:rPr lang="en-US" altLang="ko-KR" dirty="0" smtClean="0"/>
              <a:t>HE-SIG, </a:t>
            </a:r>
            <a:r>
              <a:rPr lang="en-US" altLang="ko-KR" dirty="0"/>
              <a:t>received </a:t>
            </a:r>
            <a:r>
              <a:rPr lang="en-US" altLang="ko-KR" dirty="0" smtClean="0"/>
              <a:t>packet is not combined with </a:t>
            </a:r>
            <a:r>
              <a:rPr lang="en-US" altLang="ko-KR" dirty="0"/>
              <a:t>previous </a:t>
            </a:r>
            <a:r>
              <a:rPr lang="en-US" altLang="ko-KR" dirty="0" smtClean="0"/>
              <a:t>packet with correctly decoded L-SIG and HE-SIG.</a:t>
            </a:r>
          </a:p>
          <a:p>
            <a:r>
              <a:rPr lang="en-US" altLang="ko-KR" dirty="0" smtClean="0"/>
              <a:t>Results:</a:t>
            </a:r>
          </a:p>
          <a:p>
            <a:pPr lvl="1"/>
            <a:r>
              <a:rPr lang="en-US" altLang="ko-KR" dirty="0" smtClean="0"/>
              <a:t>Performance degradation </a:t>
            </a:r>
            <a:r>
              <a:rPr lang="en-US" altLang="ko-KR" dirty="0" smtClean="0"/>
              <a:t>occurs only </a:t>
            </a:r>
            <a:r>
              <a:rPr lang="en-US" altLang="ko-KR" dirty="0" smtClean="0"/>
              <a:t>in low SNR </a:t>
            </a:r>
            <a:r>
              <a:rPr lang="en-US" altLang="ko-KR" dirty="0"/>
              <a:t>range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Moreover, HARQ still shows better performance than ARQ even in low SNR range</a:t>
            </a:r>
          </a:p>
          <a:p>
            <a:pPr lvl="1"/>
            <a:r>
              <a:rPr lang="en-US" altLang="ko-KR" dirty="0" smtClean="0"/>
              <a:t>The same trend is also observed in the sub-optimal MCS selection case 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   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1546" y="3820113"/>
            <a:ext cx="3896254" cy="292536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823445"/>
            <a:ext cx="3891816" cy="2922034"/>
          </a:xfrm>
          <a:prstGeom prst="rect">
            <a:avLst/>
          </a:prstGeom>
        </p:spPr>
      </p:pic>
      <p:sp>
        <p:nvSpPr>
          <p:cNvPr id="9" name="타원 8"/>
          <p:cNvSpPr/>
          <p:nvPr/>
        </p:nvSpPr>
        <p:spPr bwMode="auto">
          <a:xfrm>
            <a:off x="5503009" y="6012920"/>
            <a:ext cx="1061184" cy="616480"/>
          </a:xfrm>
          <a:prstGeom prst="ellipse">
            <a:avLst/>
          </a:prstGeom>
          <a:noFill/>
          <a:ln w="38100" cap="flat" cmpd="sng" algn="ctr">
            <a:solidFill>
              <a:srgbClr val="006C3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원형 화살표 11"/>
          <p:cNvSpPr/>
          <p:nvPr/>
        </p:nvSpPr>
        <p:spPr bwMode="auto">
          <a:xfrm flipH="1">
            <a:off x="4078197" y="4718388"/>
            <a:ext cx="2209800" cy="2173479"/>
          </a:xfrm>
          <a:prstGeom prst="circularArrow">
            <a:avLst>
              <a:gd name="adj1" fmla="val 6676"/>
              <a:gd name="adj2" fmla="val 907084"/>
              <a:gd name="adj3" fmla="val 16227122"/>
              <a:gd name="adj4" fmla="val 10167584"/>
              <a:gd name="adj5" fmla="val 9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화살표 연결선 12"/>
          <p:cNvCxnSpPr/>
          <p:nvPr/>
        </p:nvCxnSpPr>
        <p:spPr bwMode="auto">
          <a:xfrm flipV="1">
            <a:off x="2512596" y="6172922"/>
            <a:ext cx="381000" cy="163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863D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448777" y="6189226"/>
            <a:ext cx="1209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168420"/>
                </a:solidFill>
              </a:rPr>
              <a:t>1dB SNR gap</a:t>
            </a:r>
            <a:endParaRPr lang="ko-KR" altLang="en-US" b="1">
              <a:solidFill>
                <a:srgbClr val="16842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73687" y="6004114"/>
            <a:ext cx="862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168420"/>
                </a:solidFill>
              </a:rPr>
              <a:t>Zoom in</a:t>
            </a:r>
            <a:endParaRPr lang="ko-KR" altLang="en-US" b="1">
              <a:solidFill>
                <a:srgbClr val="16842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952" y="4963812"/>
            <a:ext cx="17823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</a:t>
            </a:r>
            <a:r>
              <a:rPr lang="en-US" altLang="ko-KR" dirty="0"/>
              <a:t>is </a:t>
            </a:r>
            <a:r>
              <a:rPr lang="en-US" altLang="ko-KR" dirty="0" smtClean="0"/>
              <a:t>not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Frequency </a:t>
            </a:r>
            <a:r>
              <a:rPr lang="en-US" altLang="ko-KR" dirty="0"/>
              <a:t>diversity </a:t>
            </a:r>
            <a:r>
              <a:rPr lang="en-US" altLang="ko-KR" dirty="0" smtClean="0"/>
              <a:t>scheme is applied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Optimal MCS selection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906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HARQ Method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CC(Chase combining)</a:t>
            </a:r>
          </a:p>
          <a:p>
            <a:pPr lvl="1"/>
            <a:r>
              <a:rPr lang="en-US" altLang="ko-KR" dirty="0" smtClean="0"/>
              <a:t>Chase combining </a:t>
            </a:r>
            <a:r>
              <a:rPr lang="en-US" altLang="ko-KR" dirty="0"/>
              <a:t>is easily </a:t>
            </a:r>
            <a:r>
              <a:rPr lang="en-US" altLang="ko-KR" dirty="0" smtClean="0"/>
              <a:t>implemented regardless of channel coding method.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IR(Incremental redundancy)</a:t>
            </a:r>
          </a:p>
          <a:p>
            <a:pPr lvl="1"/>
            <a:r>
              <a:rPr lang="en-US" altLang="ko-KR" dirty="0" smtClean="0"/>
              <a:t>Generally, IR has higher performance gain than CC</a:t>
            </a:r>
          </a:p>
          <a:p>
            <a:pPr lvl="1"/>
            <a:r>
              <a:rPr lang="en-US" altLang="ko-KR" dirty="0" smtClean="0"/>
              <a:t>However, there are some issues depending on coding method</a:t>
            </a:r>
          </a:p>
          <a:p>
            <a:pPr lvl="1"/>
            <a:r>
              <a:rPr lang="en-US" altLang="ko-KR" dirty="0" smtClean="0"/>
              <a:t>For BCC,</a:t>
            </a:r>
          </a:p>
          <a:p>
            <a:pPr lvl="2"/>
            <a:r>
              <a:rPr lang="en-US" altLang="ko-KR" dirty="0" smtClean="0"/>
              <a:t>Using different puncturing pattern in each </a:t>
            </a:r>
            <a:r>
              <a:rPr lang="en-US" altLang="ko-KR" dirty="0" err="1" smtClean="0"/>
              <a:t>reTX</a:t>
            </a:r>
            <a:r>
              <a:rPr lang="en-US" altLang="ko-KR" dirty="0" smtClean="0"/>
              <a:t> can be considered to make new parity bits.[1] And, we also use this method in this contribution</a:t>
            </a:r>
          </a:p>
          <a:p>
            <a:pPr lvl="1"/>
            <a:r>
              <a:rPr lang="en-US" altLang="ko-KR" dirty="0" smtClean="0"/>
              <a:t>For LDPC</a:t>
            </a:r>
            <a:r>
              <a:rPr lang="en-US" altLang="ko-KR" dirty="0"/>
              <a:t>, </a:t>
            </a:r>
          </a:p>
          <a:p>
            <a:pPr lvl="2"/>
            <a:r>
              <a:rPr lang="en-US" altLang="ko-KR" dirty="0" smtClean="0"/>
              <a:t>Aggressive </a:t>
            </a:r>
            <a:r>
              <a:rPr lang="en-US" altLang="ko-KR" dirty="0"/>
              <a:t>puncturing method </a:t>
            </a:r>
            <a:r>
              <a:rPr lang="en-US" altLang="ko-KR" dirty="0" smtClean="0"/>
              <a:t>[2]</a:t>
            </a:r>
            <a:endParaRPr lang="en-US" altLang="ko-KR" dirty="0"/>
          </a:p>
          <a:p>
            <a:pPr lvl="2"/>
            <a:r>
              <a:rPr lang="en-US" altLang="ko-KR" dirty="0" smtClean="0"/>
              <a:t>Re-design of the LDPC code [3]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We simulate CC &amp; IR only in BCC and share our observation in the next page</a:t>
            </a:r>
            <a:endParaRPr lang="en-US" altLang="ko-KR" dirty="0"/>
          </a:p>
          <a:p>
            <a:pPr lvl="1"/>
            <a:r>
              <a:rPr lang="en-US" altLang="ko-KR" dirty="0" smtClean="0"/>
              <a:t>Regarding IR in LDPC, we need more time to investigate </a:t>
            </a:r>
            <a:r>
              <a:rPr lang="en-US" altLang="ko-KR" dirty="0"/>
              <a:t>in respect of performance, HW complexity and drafting </a:t>
            </a:r>
            <a:r>
              <a:rPr lang="en-US" altLang="ko-KR" dirty="0" smtClean="0"/>
              <a:t>work.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그림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311346"/>
            <a:ext cx="4114800" cy="3089454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838200"/>
            <a:ext cx="4505417" cy="2209800"/>
          </a:xfrm>
        </p:spPr>
        <p:txBody>
          <a:bodyPr>
            <a:normAutofit lnSpcReduction="10000"/>
          </a:bodyPr>
          <a:lstStyle/>
          <a:p>
            <a:r>
              <a:rPr lang="en-US" altLang="ko-KR" sz="2000" dirty="0" smtClean="0"/>
              <a:t>In respect of PER,</a:t>
            </a:r>
          </a:p>
          <a:p>
            <a:pPr lvl="1"/>
            <a:r>
              <a:rPr lang="en-US" altLang="ko-KR" sz="1800" dirty="0" smtClean="0"/>
              <a:t>IR has better performance than CC except MCS 0, 1 and </a:t>
            </a:r>
            <a:r>
              <a:rPr lang="en-US" altLang="ko-KR" sz="1800" dirty="0"/>
              <a:t>3(CR= ½)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MCS 0, 1 and 3 has exactly same performance between CC and IR</a:t>
            </a:r>
          </a:p>
          <a:p>
            <a:pPr lvl="2"/>
            <a:r>
              <a:rPr lang="en-US" altLang="ko-KR" sz="1600" dirty="0" smtClean="0"/>
              <a:t>Since mother </a:t>
            </a:r>
            <a:r>
              <a:rPr lang="en-US" altLang="ko-KR" sz="1600" dirty="0" err="1" smtClean="0"/>
              <a:t>coderate</a:t>
            </a:r>
            <a:r>
              <a:rPr lang="en-US" altLang="ko-KR" sz="1600" dirty="0" smtClean="0"/>
              <a:t> of BCC is ½,  there is no chance to use different puncturing pattern in MCS0, 1 and 3</a:t>
            </a:r>
          </a:p>
          <a:p>
            <a:pPr lvl="2"/>
            <a:endParaRPr lang="en-US" altLang="ko-KR" sz="1600" dirty="0" smtClean="0"/>
          </a:p>
          <a:p>
            <a:pPr lvl="1"/>
            <a:endParaRPr lang="en-US" altLang="ko-KR" sz="1800" dirty="0" smtClean="0"/>
          </a:p>
          <a:p>
            <a:endParaRPr lang="ko-KR" altLang="en-US" sz="20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217" y="533400"/>
            <a:ext cx="3727129" cy="293407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078787" y="1905000"/>
            <a:ext cx="106521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Dot line: CC</a:t>
            </a:r>
          </a:p>
          <a:p>
            <a:r>
              <a:rPr lang="en-US" altLang="ko-KR" b="1" dirty="0" smtClean="0"/>
              <a:t>Solid line: IR</a:t>
            </a:r>
            <a:endParaRPr lang="ko-KR" altLang="en-US" b="1"/>
          </a:p>
        </p:txBody>
      </p:sp>
      <p:sp>
        <p:nvSpPr>
          <p:cNvPr id="30" name="내용 개체 틀 2"/>
          <p:cNvSpPr txBox="1">
            <a:spLocks/>
          </p:cNvSpPr>
          <p:nvPr/>
        </p:nvSpPr>
        <p:spPr bwMode="auto">
          <a:xfrm>
            <a:off x="685800" y="2971800"/>
            <a:ext cx="4343400" cy="2916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In respect of </a:t>
            </a:r>
            <a:r>
              <a:rPr kumimoji="0" lang="en-US" altLang="ko-KR" sz="2000" kern="0" dirty="0" err="1" smtClean="0"/>
              <a:t>goodput</a:t>
            </a:r>
            <a:r>
              <a:rPr kumimoji="0" lang="en-US" altLang="ko-KR" sz="2000" kern="0" dirty="0" smtClean="0"/>
              <a:t>,</a:t>
            </a:r>
          </a:p>
          <a:p>
            <a:pPr lvl="1"/>
            <a:r>
              <a:rPr kumimoji="0" lang="en-US" altLang="ko-KR" sz="1800" kern="0" dirty="0" smtClean="0"/>
              <a:t>Without considering PHY&amp;MAC overhead, HARQ IR shows slightly better performance.(see Appendix 1)</a:t>
            </a:r>
          </a:p>
          <a:p>
            <a:pPr lvl="1"/>
            <a:r>
              <a:rPr kumimoji="0" lang="en-US" altLang="ko-KR" sz="1800" kern="0" dirty="0" smtClean="0"/>
              <a:t>However, considering overhead, CC &amp; IR have almost same performance.</a:t>
            </a:r>
          </a:p>
          <a:p>
            <a:pPr lvl="2"/>
            <a:r>
              <a:rPr kumimoji="0" lang="en-US" altLang="ko-KR" sz="1600" kern="0" dirty="0" smtClean="0"/>
              <a:t>Performance gains from PER &amp; reduced number of </a:t>
            </a:r>
            <a:r>
              <a:rPr kumimoji="0" lang="en-US" altLang="ko-KR" sz="1600" kern="0" dirty="0" err="1" smtClean="0"/>
              <a:t>reTX</a:t>
            </a:r>
            <a:r>
              <a:rPr kumimoji="0" lang="en-US" altLang="ko-KR" sz="1600" kern="0" dirty="0" smtClean="0"/>
              <a:t> are not enough to represent </a:t>
            </a:r>
            <a:r>
              <a:rPr kumimoji="0" lang="en-US" altLang="ko-KR" sz="1600" kern="0" dirty="0" err="1" smtClean="0"/>
              <a:t>goodput</a:t>
            </a:r>
            <a:r>
              <a:rPr kumimoji="0" lang="en-US" altLang="ko-KR" sz="1600" kern="0" dirty="0" smtClean="0"/>
              <a:t> gain graphically</a:t>
            </a:r>
          </a:p>
          <a:p>
            <a:endParaRPr kumimoji="0" lang="en-US" altLang="ko-KR" sz="2000" kern="0" dirty="0" smtClean="0"/>
          </a:p>
          <a:p>
            <a:endParaRPr kumimoji="0" lang="ko-KR" altLang="en-US" sz="2000" kern="0" dirty="0"/>
          </a:p>
        </p:txBody>
      </p:sp>
      <p:sp>
        <p:nvSpPr>
          <p:cNvPr id="33" name="TextBox 32"/>
          <p:cNvSpPr txBox="1"/>
          <p:nvPr/>
        </p:nvSpPr>
        <p:spPr>
          <a:xfrm>
            <a:off x="5486400" y="3657600"/>
            <a:ext cx="2133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- With PHY&amp;MAC overhead</a:t>
            </a:r>
          </a:p>
          <a:p>
            <a:r>
              <a:rPr lang="en-US" altLang="ko-KR" b="1" dirty="0" smtClean="0"/>
              <a:t>- </a:t>
            </a:r>
            <a:r>
              <a:rPr lang="en-US" altLang="ko-KR" b="1" dirty="0"/>
              <a:t>S</a:t>
            </a:r>
            <a:r>
              <a:rPr lang="en-US" altLang="ko-KR" b="1" dirty="0" smtClean="0"/>
              <a:t>ub-optimal  MCS selection</a:t>
            </a:r>
            <a:endParaRPr lang="ko-KR" altLang="en-US" b="1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96912" y="6079011"/>
            <a:ext cx="7989887" cy="474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So</a:t>
            </a:r>
            <a:r>
              <a:rPr kumimoji="0" lang="en-US" altLang="ko-KR" sz="2000" kern="0" dirty="0"/>
              <a:t>, </a:t>
            </a:r>
            <a:r>
              <a:rPr kumimoji="0" lang="en-US" altLang="ko-KR" sz="2000" kern="0" dirty="0" smtClean="0"/>
              <a:t>we need to consider how to </a:t>
            </a:r>
            <a:r>
              <a:rPr lang="en-US" altLang="ko-KR" sz="2000" dirty="0" smtClean="0"/>
              <a:t>enhance IR performance</a:t>
            </a:r>
            <a:endParaRPr kumimoji="0" lang="ko-KR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7615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240478</TotalTime>
  <Words>1397</Words>
  <Application>Microsoft Office PowerPoint</Application>
  <PresentationFormat>화면 슬라이드 쇼(4:3)</PresentationFormat>
  <Paragraphs>277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Consideration on HARQ</vt:lpstr>
      <vt:lpstr>Introduction</vt:lpstr>
      <vt:lpstr>HARQ Issues</vt:lpstr>
      <vt:lpstr>Simulation Assumptions</vt:lpstr>
      <vt:lpstr>Link adaptation</vt:lpstr>
      <vt:lpstr>PowerPoint 프레젠테이션</vt:lpstr>
      <vt:lpstr>Effect of Preamble Detection Error</vt:lpstr>
      <vt:lpstr>HARQ Method</vt:lpstr>
      <vt:lpstr>PowerPoint 프레젠테이션</vt:lpstr>
      <vt:lpstr>Frequency diversity</vt:lpstr>
      <vt:lpstr>How many reTX is required?</vt:lpstr>
      <vt:lpstr>Summary</vt:lpstr>
      <vt:lpstr>References</vt:lpstr>
      <vt:lpstr>Appendix 1</vt:lpstr>
      <vt:lpstr>Appendix 2-1</vt:lpstr>
      <vt:lpstr>Appendix 2-2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김진민/선임연구원/차세대표준(연)IoT팀(jinmin1230.kim@lge.com)</cp:lastModifiedBy>
  <cp:revision>4926</cp:revision>
  <cp:lastPrinted>2017-07-07T02:11:09Z</cp:lastPrinted>
  <dcterms:created xsi:type="dcterms:W3CDTF">2007-05-21T21:00:37Z</dcterms:created>
  <dcterms:modified xsi:type="dcterms:W3CDTF">2019-03-11T07:22:33Z</dcterms:modified>
</cp:coreProperties>
</file>