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9" r:id="rId3"/>
    <p:sldId id="401" r:id="rId4"/>
    <p:sldId id="405" r:id="rId5"/>
    <p:sldId id="406" r:id="rId6"/>
    <p:sldId id="410" r:id="rId7"/>
    <p:sldId id="407" r:id="rId8"/>
    <p:sldId id="408" r:id="rId9"/>
    <p:sldId id="409" r:id="rId10"/>
    <p:sldId id="403" r:id="rId11"/>
    <p:sldId id="396" r:id="rId12"/>
    <p:sldId id="413" r:id="rId13"/>
    <p:sldId id="414" r:id="rId14"/>
    <p:sldId id="412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A4FD03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>
        <p:scale>
          <a:sx n="68" d="100"/>
          <a:sy n="68" d="100"/>
        </p:scale>
        <p:origin x="1224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802.11-19/0346r1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LDPC Investigation for 11bd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717308"/>
              </p:ext>
            </p:extLst>
          </p:nvPr>
        </p:nvGraphicFramePr>
        <p:xfrm>
          <a:off x="630238" y="3703638"/>
          <a:ext cx="8304212" cy="316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1" name="Document" r:id="rId4" imgW="8648945" imgH="3309020" progId="Word.Document.8">
                  <p:embed/>
                </p:oleObj>
              </mc:Choice>
              <mc:Fallback>
                <p:oleObj name="Document" r:id="rId4" imgW="8648945" imgH="330902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8" y="3703638"/>
                        <a:ext cx="8304212" cy="31638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41" y="1598613"/>
            <a:ext cx="8253620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coding is revisited and evaluated under C2C channel models.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Simulations show prominent SNR gain, </a:t>
            </a:r>
            <a:r>
              <a:rPr lang="en-US" altLang="zh-CN" dirty="0"/>
              <a:t>1</a:t>
            </a:r>
            <a:r>
              <a:rPr lang="en-US" dirty="0"/>
              <a:t>~</a:t>
            </a:r>
            <a:r>
              <a:rPr lang="en-US" altLang="zh-CN" dirty="0"/>
              <a:t>4</a:t>
            </a:r>
            <a:r>
              <a:rPr lang="en-US" dirty="0"/>
              <a:t>dB, by changing the coding from BCC to LDPC.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codes are mature in 802.11 standards and products.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add LDPC coding to 11bd standards.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Rui Cao and etc., “Potential PHY Designs for NGV”, IEEE 802.11-19/0016r0.</a:t>
            </a:r>
          </a:p>
          <a:p>
            <a:r>
              <a:rPr lang="en-US" dirty="0"/>
              <a:t>[2] Dongguk Lim and etc., “Consideration on Features for 11bd”, 802.11-19/0009r0.</a:t>
            </a:r>
          </a:p>
          <a:p>
            <a:r>
              <a:rPr lang="en-US" dirty="0"/>
              <a:t>[3] </a:t>
            </a:r>
            <a:r>
              <a:rPr lang="en-US" altLang="en-US" dirty="0"/>
              <a:t>Aleksandar </a:t>
            </a:r>
            <a:r>
              <a:rPr lang="en-US" altLang="en-US" dirty="0" err="1"/>
              <a:t>Purkovic</a:t>
            </a:r>
            <a:r>
              <a:rPr lang="en-US" altLang="en-US" dirty="0"/>
              <a:t>, and etc., “LDPC vs Convolutional Codes for 802.11n applications performance comparison</a:t>
            </a:r>
            <a:r>
              <a:rPr lang="en-US" dirty="0"/>
              <a:t>”, 11-04/0071r01.</a:t>
            </a:r>
          </a:p>
          <a:p>
            <a:r>
              <a:rPr lang="en-US" dirty="0"/>
              <a:t>[4] Prashant Sharma and etc. “Simulation of NGV Channel Models”, 11-19/0017r4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amendment shall support LDPC”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36</a:t>
            </a:r>
          </a:p>
          <a:p>
            <a:r>
              <a:rPr lang="en-US" dirty="0"/>
              <a:t>N: 0</a:t>
            </a:r>
          </a:p>
          <a:p>
            <a:r>
              <a:rPr lang="en-US" dirty="0"/>
              <a:t>A: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738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amendment shall support LDPC code, with the same coding method as defined in IEEE 802.11-2012 section 19.3.11.7 (LDPC Codes)”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30</a:t>
            </a:r>
          </a:p>
          <a:p>
            <a:r>
              <a:rPr lang="en-US" dirty="0"/>
              <a:t>N: 2</a:t>
            </a:r>
          </a:p>
          <a:p>
            <a:r>
              <a:rPr lang="en-US" dirty="0"/>
              <a:t>A: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651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2D905-2977-495C-8EF3-6BC2EE448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58" y="593252"/>
            <a:ext cx="7770813" cy="1065213"/>
          </a:xfrm>
        </p:spPr>
        <p:txBody>
          <a:bodyPr/>
          <a:lstStyle/>
          <a:p>
            <a:r>
              <a:rPr lang="en-US" dirty="0"/>
              <a:t>Appendix: AWGN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6480B-91C3-4EA4-96C3-1D8E11E8F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077" y="5562600"/>
            <a:ext cx="7237413" cy="531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NGV receiver uses channel smoothing across LLTF and VHT-LTF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LDPC shows 2~3dB SNR gain over BCC for 11ac OFDM format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942D9B-C504-4C94-942D-461E956F18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E70A2-480B-41AB-A39D-76151395A16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148F38-98CF-48BB-95BA-90A104B81F3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A9FAA2-2A1F-4392-A441-EBF13F425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9328" y="1629633"/>
            <a:ext cx="9382655" cy="388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469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January meeting, LDPC was suggested as a promising PHY technology for 11bd [1, 2].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preliminary studies were provided together with some other PHY features.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further investigate the benefits of LDPC over BCC in 11bd.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GB" dirty="0"/>
              <a:t>LDPC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94754"/>
            <a:ext cx="8077200" cy="508224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has been adopted since 802.11n, and become mature in most </a:t>
            </a:r>
            <a:r>
              <a:rPr lang="en-US" dirty="0" err="1"/>
              <a:t>WiFi</a:t>
            </a:r>
            <a:r>
              <a:rPr lang="en-US" dirty="0"/>
              <a:t> products.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a low-hanging fruit for 802.11bd to achieve better sensitivity by adopting LDPC codes.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same LDPC code design as 802.11n/ac can be used.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coding type may be signaled in the NGV SIG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Prominent LDPC coding gain over BCC is demonstrated for AWGN and various 11n channel Models in [3].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simulate LDPC vs BCC under C2C channels.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make apple-to-apple comparison, genie data aided channel update is implemented in both cases, so to have the same Doppler effect,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same channel update latency and period are chosen for both codes.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Pure coding gain can be evaluated in term of 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950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AED89-9209-48A9-B782-B009E5601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5C627-93CF-4ACC-A710-94F2B9729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524000"/>
            <a:ext cx="7839075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Settings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1x1-1SS, 10MHz DSRC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Car2Car Doppler channel model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Number of data bits: 300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Genie-aided carrier sensing and timing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 + LDPC vs 11p BCC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NGV PPDU: 11ac 20MHz DC2, 11ac LDPC coding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NGV PPDU has ~0.35dB  worse per-tone SNR.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Genie-aided Doppler Channel Update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Shortest theoretical channel update delay and period for BCC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Tracking latency of 2 symbols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Tracking period of 1 symbol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3EA009-12BD-43AA-870A-770C8545FE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8A9CB-8076-473F-B48B-308E3D81AAB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2E08C7-7FD5-4B26-B9BA-04E93819794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639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FDBDC-382B-43DF-B26C-E3F039172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Rural 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03C08-4DC9-4E65-BE39-7B5211C86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091" y="5789987"/>
            <a:ext cx="7770813" cy="607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11ac-LDPC shows SNR gain 1.5~4dB among all MCSs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36957-B7DF-4CE8-A1BF-460F468BC6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2A055-F637-45C5-AE35-AE9263CB3CD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C48CCD-E8C6-41FD-B74F-C7224554E89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F0E979-C946-4E5B-9265-0375E467DB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4" y="1610474"/>
            <a:ext cx="9144000" cy="410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246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DC6D4-BC84-4947-9459-E80708671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Urban Approaching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DE14D-3849-4114-B823-86939ED926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FF5E4-134A-4E46-B24A-71DF8AA3F53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2DBCEB-B8B9-4429-B643-C4A314526A9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98FC956-B8AC-4ABB-B2AB-354ABCA2CEE5}"/>
              </a:ext>
            </a:extLst>
          </p:cNvPr>
          <p:cNvSpPr txBox="1">
            <a:spLocks/>
          </p:cNvSpPr>
          <p:nvPr/>
        </p:nvSpPr>
        <p:spPr bwMode="auto">
          <a:xfrm>
            <a:off x="914400" y="5965397"/>
            <a:ext cx="7649504" cy="432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11ac-LDPC shows SNR gain 1~4dB among all MCSs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4CA5A0-FDC1-46BC-8436-9B3F3081A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676400"/>
            <a:ext cx="9144000" cy="4071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949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FDBDC-382B-43DF-B26C-E3F039172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Urban Crossing NLOS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36957-B7DF-4CE8-A1BF-460F468BC6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2A055-F637-45C5-AE35-AE9263CB3CD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C48CCD-E8C6-41FD-B74F-C7224554E89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2080A16-15C9-4D35-9E5A-0640FA894F7A}"/>
              </a:ext>
            </a:extLst>
          </p:cNvPr>
          <p:cNvSpPr txBox="1">
            <a:spLocks/>
          </p:cNvSpPr>
          <p:nvPr/>
        </p:nvSpPr>
        <p:spPr bwMode="auto">
          <a:xfrm>
            <a:off x="841348" y="5921375"/>
            <a:ext cx="7725704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11ac-LDPC shows SNR gain </a:t>
            </a:r>
            <a:r>
              <a:rPr lang="en-US" altLang="zh-CN" sz="1800" b="0" kern="0" dirty="0"/>
              <a:t>1</a:t>
            </a:r>
            <a:r>
              <a:rPr lang="en-US" sz="1800" b="0" kern="0" dirty="0"/>
              <a:t>~4dB among all MCSs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C3F6DF-7FD3-4BBD-9F60-48050A829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4" y="1600200"/>
            <a:ext cx="9144000" cy="404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448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55F0C-859A-4954-9417-3C4E4C6E0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89566"/>
            <a:ext cx="7770813" cy="1065213"/>
          </a:xfrm>
        </p:spPr>
        <p:txBody>
          <a:bodyPr/>
          <a:lstStyle/>
          <a:p>
            <a:r>
              <a:rPr lang="en-US" dirty="0"/>
              <a:t>Highway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54BBA3-86B1-4567-A098-31B465E3F7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7B7A7-C6E2-4794-8970-8FFF4C55F29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318C8B-E8B3-4AB3-981D-B8EDE9CCE51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943F0DA-BF7F-45AB-8391-67C8B6B26977}"/>
              </a:ext>
            </a:extLst>
          </p:cNvPr>
          <p:cNvSpPr txBox="1">
            <a:spLocks/>
          </p:cNvSpPr>
          <p:nvPr/>
        </p:nvSpPr>
        <p:spPr bwMode="auto">
          <a:xfrm>
            <a:off x="793091" y="5789987"/>
            <a:ext cx="7770813" cy="607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11ac-LDPC shows SNR gain 1.5~4dB among all MCSs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9F09F8-F7C6-4A2E-AC17-93396F0A0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524000"/>
            <a:ext cx="9144000" cy="410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759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17D4C-3111-41D9-969B-905DB948A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978" y="601165"/>
            <a:ext cx="7770813" cy="1065213"/>
          </a:xfrm>
        </p:spPr>
        <p:txBody>
          <a:bodyPr/>
          <a:lstStyle/>
          <a:p>
            <a:r>
              <a:rPr lang="en-US" dirty="0"/>
              <a:t>Highway NLOS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ECFAFE-0FC7-477C-9019-F2ABDD5A3A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09660-F506-4CC1-83BD-4A9123696F3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67C5D1-73C6-4187-82AA-9CD006D6534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F1E1A8B-658C-4440-91C9-85603CE5A475}"/>
              </a:ext>
            </a:extLst>
          </p:cNvPr>
          <p:cNvSpPr txBox="1">
            <a:spLocks/>
          </p:cNvSpPr>
          <p:nvPr/>
        </p:nvSpPr>
        <p:spPr bwMode="auto">
          <a:xfrm>
            <a:off x="914400" y="5727279"/>
            <a:ext cx="7770813" cy="607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11ac-LDPC shows SNR gain 1~4dB among all MCSs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E8B616-F20E-4F2F-87F9-10E57D5FA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00"/>
            <a:ext cx="9144000" cy="406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526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66594</TotalTime>
  <Words>700</Words>
  <Application>Microsoft Office PowerPoint</Application>
  <PresentationFormat>On-screen Show (4:3)</PresentationFormat>
  <Paragraphs>122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MS Gothic</vt:lpstr>
      <vt:lpstr>Arial</vt:lpstr>
      <vt:lpstr>Times New Roman</vt:lpstr>
      <vt:lpstr>Office Theme</vt:lpstr>
      <vt:lpstr>Document</vt:lpstr>
      <vt:lpstr>LDPC Investigation for 11bd</vt:lpstr>
      <vt:lpstr>Introduction</vt:lpstr>
      <vt:lpstr>LDPC</vt:lpstr>
      <vt:lpstr>Simulations</vt:lpstr>
      <vt:lpstr>Rural LOS</vt:lpstr>
      <vt:lpstr>Urban Approaching LOS</vt:lpstr>
      <vt:lpstr>Urban Crossing NLOS</vt:lpstr>
      <vt:lpstr>Highway LOS</vt:lpstr>
      <vt:lpstr>Highway NLOS</vt:lpstr>
      <vt:lpstr>Summary</vt:lpstr>
      <vt:lpstr>Reference</vt:lpstr>
      <vt:lpstr>Straw Poll 1</vt:lpstr>
      <vt:lpstr>Straw Poll 2</vt:lpstr>
      <vt:lpstr>Appendix: AWGN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Prashant Sharma</cp:lastModifiedBy>
  <cp:revision>1222</cp:revision>
  <cp:lastPrinted>1601-01-01T00:00:00Z</cp:lastPrinted>
  <dcterms:created xsi:type="dcterms:W3CDTF">2015-10-31T00:33:08Z</dcterms:created>
  <dcterms:modified xsi:type="dcterms:W3CDTF">2019-03-14T19:39:02Z</dcterms:modified>
</cp:coreProperties>
</file>