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401" r:id="rId4"/>
    <p:sldId id="405" r:id="rId5"/>
    <p:sldId id="406" r:id="rId6"/>
    <p:sldId id="410" r:id="rId7"/>
    <p:sldId id="407" r:id="rId8"/>
    <p:sldId id="408" r:id="rId9"/>
    <p:sldId id="409" r:id="rId10"/>
    <p:sldId id="403" r:id="rId11"/>
    <p:sldId id="396" r:id="rId12"/>
    <p:sldId id="413" r:id="rId13"/>
    <p:sldId id="41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11" d="100"/>
          <a:sy n="111" d="100"/>
        </p:scale>
        <p:origin x="151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LDPC Investigation for 11bd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717308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7" name="Document" r:id="rId4" imgW="8648945" imgH="3309020" progId="Word.Document.8">
                  <p:embed/>
                </p:oleObj>
              </mc:Choice>
              <mc:Fallback>
                <p:oleObj name="Document" r:id="rId4" imgW="8648945" imgH="33090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coding is revisited and evaluated under C2C 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show prominent SNR gain, </a:t>
            </a:r>
            <a:r>
              <a:rPr lang="en-US" altLang="zh-CN" dirty="0"/>
              <a:t>1</a:t>
            </a:r>
            <a:r>
              <a:rPr lang="en-US" dirty="0"/>
              <a:t>~</a:t>
            </a:r>
            <a:r>
              <a:rPr lang="en-US" altLang="zh-CN" dirty="0"/>
              <a:t>4</a:t>
            </a:r>
            <a:r>
              <a:rPr lang="en-US" dirty="0"/>
              <a:t>dB, by changing the coding from BCC to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codes are mature in 802.11 standards and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add LDPC coding to 11bd standards.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802.11-19/0016r0.</a:t>
            </a:r>
          </a:p>
          <a:p>
            <a:r>
              <a:rPr lang="en-US" dirty="0"/>
              <a:t>[2] Dongguk Lim and etc., “Consideration on Features for 11bd”, 802.11-19/0009r0.</a:t>
            </a:r>
          </a:p>
          <a:p>
            <a:r>
              <a:rPr lang="en-US" dirty="0"/>
              <a:t>[3] </a:t>
            </a:r>
            <a:r>
              <a:rPr lang="en-US" altLang="en-US" dirty="0"/>
              <a:t>Aleksandar </a:t>
            </a:r>
            <a:r>
              <a:rPr lang="en-US" altLang="en-US" dirty="0" err="1"/>
              <a:t>Purkovic</a:t>
            </a:r>
            <a:r>
              <a:rPr lang="en-US" altLang="en-US" dirty="0"/>
              <a:t>, and etc., “LDPC vs Convolutional Codes for 802.11n applications performance comparison</a:t>
            </a:r>
            <a:r>
              <a:rPr lang="en-US" dirty="0"/>
              <a:t>”, 11-04/0071r01.</a:t>
            </a:r>
          </a:p>
          <a:p>
            <a:r>
              <a:rPr lang="en-US" dirty="0"/>
              <a:t>[4] Prashant Sharma and etc. “Simulation of NGV Channel Models”, 11-19/0017r4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</a:t>
            </a:r>
            <a:r>
              <a:rPr lang="en-US"/>
              <a:t>of SFD?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PPDUs shall support LDPC code, with the same coding method as defined in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2D905-2977-495C-8EF3-6BC2EE44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58" y="593252"/>
            <a:ext cx="7770813" cy="1065213"/>
          </a:xfrm>
        </p:spPr>
        <p:txBody>
          <a:bodyPr/>
          <a:lstStyle/>
          <a:p>
            <a:r>
              <a:rPr lang="en-US" dirty="0"/>
              <a:t>Appendix: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6480B-91C3-4EA4-96C3-1D8E11E8F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77" y="5562600"/>
            <a:ext cx="723741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NGV receiver uses channel smoothing across LLTF and VHT-LTF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LDPC shows 2~3dB SNR gain over BCC for 11ac OFDM format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2D9B-C504-4C94-942D-461E956F1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E70A2-480B-41AB-A39D-76151395A16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48F38-98CF-48BB-95BA-90A104B81F3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A9FAA2-2A1F-4392-A441-EBF13F425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328" y="1629633"/>
            <a:ext cx="9382655" cy="38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6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January meeting, LDPC is suggested as a promising PHY technology for 11bd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preliminary studies were provided together with some other PHY features.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investigate the benefits of LDPC vs BCC in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4754"/>
            <a:ext cx="8077200" cy="50822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codes are adopted since 802.11n, and become mature in most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the low-hanging fruit for 802.11bd to achieve better sensitivity by adopting LDPC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LDPC code design as 802.11n/ac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coding type may be signaled in the NGV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LDPC coding gain over BCC is demonstrated for AWGN and various 11n channel Models in [3].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simulate LDPC vs BCC under C2C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make apple-to-apple comparison, genie data aided channel update is implemented in both cases, so to have the same Doppler effect,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channel update latency and period are chosen for both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Pure coding gain can be evaluated in term of 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ED89-9209-48A9-B782-B009E560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C627-93CF-4ACC-A710-94F2B972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839075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1x1-1SS, 10MHz DSRC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Car2Car Doppler channel model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data bits: 300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Genie-aided carrier sensing and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+ LDPC vs 11p BCC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 PPDU: 11ac 20MHz DC2, 11ac LDPC coding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NGV PPDU has ~0.35dB  worse per-tone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Genie-aided Doppler Channel Update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Shortest theoretical channel update delay and period for BCC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latency of 2 symbols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period of 1 symbol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EA009-12BD-43AA-870A-770C8545F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A9CB-8076-473F-B48B-308E3D81AA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E08C7-7FD5-4B26-B9BA-04E9381979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63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03C08-4DC9-4E65-BE39-7B5211C8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091" y="5789987"/>
            <a:ext cx="7770813" cy="607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11ac-LDPC shows SNR gain 1.5~4dB among all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0E979-C946-4E5B-9265-0375E467D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10474"/>
            <a:ext cx="9144000" cy="41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4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C6D4-BC84-4947-9459-E8070867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E14D-3849-4114-B823-86939ED926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F5E4-134A-4E46-B24A-71DF8AA3F5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DBCEB-B8B9-4429-B643-C4A31452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8FC956-B8AC-4ABB-B2AB-354ABCA2CEE5}"/>
              </a:ext>
            </a:extLst>
          </p:cNvPr>
          <p:cNvSpPr txBox="1">
            <a:spLocks/>
          </p:cNvSpPr>
          <p:nvPr/>
        </p:nvSpPr>
        <p:spPr bwMode="auto">
          <a:xfrm>
            <a:off x="914400" y="5965397"/>
            <a:ext cx="7649504" cy="432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4CA5A0-FDC1-46BC-8436-9B3F3081A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76400"/>
            <a:ext cx="9144000" cy="407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4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2080A16-15C9-4D35-9E5A-0640FA894F7A}"/>
              </a:ext>
            </a:extLst>
          </p:cNvPr>
          <p:cNvSpPr txBox="1">
            <a:spLocks/>
          </p:cNvSpPr>
          <p:nvPr/>
        </p:nvSpPr>
        <p:spPr bwMode="auto">
          <a:xfrm>
            <a:off x="841348" y="5921375"/>
            <a:ext cx="772570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</a:t>
            </a:r>
            <a:r>
              <a:rPr lang="en-US" altLang="zh-CN" sz="1800" b="0" kern="0" dirty="0"/>
              <a:t>1</a:t>
            </a:r>
            <a:r>
              <a:rPr lang="en-US" sz="1800" b="0" kern="0" dirty="0"/>
              <a:t>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3F6DF-7FD3-4BBD-9F60-48050A82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00200"/>
            <a:ext cx="9144000" cy="40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5F0C-859A-4954-9417-3C4E4C6E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9566"/>
            <a:ext cx="7770813" cy="1065213"/>
          </a:xfrm>
        </p:spPr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4BBA3-86B1-4567-A098-31B465E3F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7B7A7-C6E2-4794-8970-8FFF4C55F2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318C8B-E8B3-4AB3-981D-B8EDE9CCE51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43F0DA-BF7F-45AB-8391-67C8B6B26977}"/>
              </a:ext>
            </a:extLst>
          </p:cNvPr>
          <p:cNvSpPr txBox="1">
            <a:spLocks/>
          </p:cNvSpPr>
          <p:nvPr/>
        </p:nvSpPr>
        <p:spPr bwMode="auto">
          <a:xfrm>
            <a:off x="793091" y="5789987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1.5~4dB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F09F8-F7C6-4A2E-AC17-93396F0A0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524000"/>
            <a:ext cx="9144000" cy="410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7D4C-3111-41D9-969B-905DB948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8" y="601165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CFAFE-0FC7-477C-9019-F2ABDD5A3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09660-F506-4CC1-83BD-4A9123696F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7C5D1-73C6-4187-82AA-9CD006D6534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1E1A8B-658C-4440-91C9-85603CE5A475}"/>
              </a:ext>
            </a:extLst>
          </p:cNvPr>
          <p:cNvSpPr txBox="1">
            <a:spLocks/>
          </p:cNvSpPr>
          <p:nvPr/>
        </p:nvSpPr>
        <p:spPr bwMode="auto">
          <a:xfrm>
            <a:off x="914400" y="5727279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8B616-F20E-4F2F-87F9-10E57D5F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406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2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66514</TotalTime>
  <Words>651</Words>
  <Application>Microsoft Office PowerPoint</Application>
  <PresentationFormat>On-screen Show (4:3)</PresentationFormat>
  <Paragraphs>111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LDPC Investigation for 11bd</vt:lpstr>
      <vt:lpstr>Introduction</vt:lpstr>
      <vt:lpstr>LDPC</vt:lpstr>
      <vt:lpstr>Simulations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Appendix: AWGN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1219</cp:revision>
  <cp:lastPrinted>1601-01-01T00:00:00Z</cp:lastPrinted>
  <dcterms:created xsi:type="dcterms:W3CDTF">2015-10-31T00:33:08Z</dcterms:created>
  <dcterms:modified xsi:type="dcterms:W3CDTF">2019-03-06T22:46:51Z</dcterms:modified>
</cp:coreProperties>
</file>