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835" r:id="rId3"/>
    <p:sldId id="836" r:id="rId4"/>
    <p:sldId id="837" r:id="rId5"/>
    <p:sldId id="838" r:id="rId6"/>
    <p:sldId id="859" r:id="rId7"/>
    <p:sldId id="852" r:id="rId8"/>
    <p:sldId id="839" r:id="rId9"/>
    <p:sldId id="853" r:id="rId10"/>
    <p:sldId id="840" r:id="rId11"/>
    <p:sldId id="854" r:id="rId12"/>
    <p:sldId id="841" r:id="rId13"/>
    <p:sldId id="855" r:id="rId14"/>
    <p:sldId id="857" r:id="rId15"/>
    <p:sldId id="843" r:id="rId16"/>
    <p:sldId id="847" r:id="rId17"/>
    <p:sldId id="850" r:id="rId18"/>
    <p:sldId id="848" r:id="rId19"/>
    <p:sldId id="849" r:id="rId20"/>
    <p:sldId id="846" r:id="rId21"/>
    <p:sldId id="844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802.11-19/332r0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designs for 11bd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defined on the PAR, 11bd can operate at least one mode such as high throughput mode or lower sensitivity mode. </a:t>
            </a:r>
          </a:p>
          <a:p>
            <a:pPr lvl="1"/>
            <a:r>
              <a:rPr lang="en-US" altLang="ko-KR" dirty="0" smtClean="0"/>
              <a:t>So, we can consider that 11bd PPDU supports these two transmission modes.</a:t>
            </a:r>
            <a:endParaRPr lang="en-US" altLang="ko-KR" dirty="0"/>
          </a:p>
          <a:p>
            <a:pPr lvl="2"/>
            <a:r>
              <a:rPr lang="en-US" altLang="ko-KR" dirty="0" smtClean="0"/>
              <a:t>For example, in 11ax, the additional PPDU </a:t>
            </a:r>
            <a:r>
              <a:rPr lang="en-US" altLang="ko-KR" dirty="0"/>
              <a:t>format (i.e., ER-SU </a:t>
            </a:r>
            <a:r>
              <a:rPr lang="en-US" altLang="ko-KR" dirty="0" smtClean="0"/>
              <a:t>PPDU) </a:t>
            </a:r>
            <a:r>
              <a:rPr lang="en-US" altLang="ko-KR" dirty="0"/>
              <a:t>was </a:t>
            </a:r>
            <a:r>
              <a:rPr lang="en-US" altLang="ko-KR" dirty="0" smtClean="0"/>
              <a:t>defined for longer range.</a:t>
            </a:r>
            <a:endParaRPr lang="en-US" altLang="ko-KR" dirty="0"/>
          </a:p>
          <a:p>
            <a:pPr lvl="1"/>
            <a:r>
              <a:rPr lang="en-US" altLang="ko-KR" dirty="0" smtClean="0"/>
              <a:t>Due to the usage of various transmission mode, it </a:t>
            </a:r>
            <a:r>
              <a:rPr lang="en-US" altLang="ko-KR" dirty="0"/>
              <a:t>needs a method to distinguish </a:t>
            </a:r>
            <a:r>
              <a:rPr lang="en-US" altLang="ko-KR" dirty="0" smtClean="0"/>
              <a:t>them. </a:t>
            </a:r>
          </a:p>
          <a:p>
            <a:pPr lvl="2"/>
            <a:r>
              <a:rPr lang="en-US" altLang="ko-KR" dirty="0" smtClean="0"/>
              <a:t>For the indication, we can consider using early indication or signal field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5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Packet classification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specified in PAR[4], 11bd devices can decode both 11p PPDU and 11bd PPDU.</a:t>
            </a:r>
          </a:p>
          <a:p>
            <a:r>
              <a:rPr lang="en-US" altLang="ko-KR" dirty="0" smtClean="0"/>
              <a:t>So, it needs to differentiate </a:t>
            </a:r>
            <a:r>
              <a:rPr lang="en-US" altLang="ko-KR" dirty="0" smtClean="0"/>
              <a:t>11</a:t>
            </a:r>
            <a:r>
              <a:rPr lang="en-US" altLang="ko-KR" dirty="0" smtClean="0"/>
              <a:t>bd PPDU </a:t>
            </a:r>
            <a:r>
              <a:rPr lang="en-US" altLang="ko-KR" dirty="0" smtClean="0"/>
              <a:t>from </a:t>
            </a:r>
            <a:r>
              <a:rPr lang="en-US" altLang="ko-KR" dirty="0" smtClean="0"/>
              <a:t>11p PPDU as early as possible to reduce the unnecessary operation at 11bd receiver.</a:t>
            </a:r>
          </a:p>
          <a:p>
            <a:pPr lvl="1"/>
            <a:r>
              <a:rPr lang="en-US" altLang="ko-KR" dirty="0" smtClean="0"/>
              <a:t>In the 802.11n/ac, for distinguishing between PPDUs, the early auto-detection method based on Q-BPSK was used. </a:t>
            </a:r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Similar with this method, 11bd can detect the PPDUs by using the one Q-BPSK symbol after L-SIG. </a:t>
            </a:r>
          </a:p>
          <a:p>
            <a:pPr lvl="2"/>
            <a:r>
              <a:rPr lang="en-US" altLang="ko-KR" dirty="0" smtClean="0"/>
              <a:t>For example, by checking the constellation of the symbol after L-SIG, we can differentiate the packet whether it is 11p or not. </a:t>
            </a:r>
          </a:p>
          <a:p>
            <a:pPr lvl="3"/>
            <a:r>
              <a:rPr lang="en-US" altLang="ko-KR" dirty="0" smtClean="0"/>
              <a:t>We may consider </a:t>
            </a:r>
            <a:r>
              <a:rPr lang="en-US" altLang="ko-KR" dirty="0"/>
              <a:t>using automatic detection to inform </a:t>
            </a:r>
            <a:r>
              <a:rPr lang="en-US" altLang="ko-KR" dirty="0" smtClean="0"/>
              <a:t>the some information .</a:t>
            </a:r>
          </a:p>
          <a:p>
            <a:pPr lvl="3"/>
            <a:r>
              <a:rPr lang="en-US" altLang="ko-KR" dirty="0" smtClean="0"/>
              <a:t>We need to check of feasibility of this method whether it is enough robust or not.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we can also consider other methods for packet classification.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58962"/>
            <a:ext cx="3933008" cy="11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Doppler Impact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shown in [5][6], since high mobility is considered in C2C channel, 11bd can be affected by high Doppler frequency. </a:t>
            </a:r>
          </a:p>
          <a:p>
            <a:pPr lvl="1"/>
            <a:r>
              <a:rPr lang="en-US" altLang="ko-KR" dirty="0" smtClean="0"/>
              <a:t>It can cause serious performance degradation.  </a:t>
            </a:r>
          </a:p>
          <a:p>
            <a:r>
              <a:rPr lang="en-US" altLang="ko-KR" dirty="0" smtClean="0"/>
              <a:t>So, we need to consider the method to reduce the impact of high Doppler frequency. </a:t>
            </a:r>
          </a:p>
          <a:p>
            <a:pPr lvl="1"/>
            <a:r>
              <a:rPr lang="en-US" altLang="ko-KR" dirty="0" smtClean="0"/>
              <a:t>To solve the Doppler effect by high mobility,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been applied </a:t>
            </a:r>
            <a:r>
              <a:rPr lang="en-US" altLang="ko-KR" dirty="0"/>
              <a:t>in 11ax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Thus, we can consider utilizing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11bd to mitigate the Doppler effect.  </a:t>
            </a:r>
          </a:p>
          <a:p>
            <a:pPr lvl="2"/>
            <a:r>
              <a:rPr lang="en-US" altLang="ko-KR" dirty="0" smtClean="0"/>
              <a:t>It is not complicated to implement.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example, Mid-amble can be constructed as following figure.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 smtClean="0"/>
              <a:t>Midamble</a:t>
            </a:r>
            <a:r>
              <a:rPr lang="en-US" altLang="ko-KR" dirty="0" smtClean="0"/>
              <a:t> may be constructed by NGV-LTF sequence. </a:t>
            </a:r>
          </a:p>
          <a:p>
            <a:pPr lvl="1"/>
            <a:r>
              <a:rPr lang="en-US" altLang="ko-KR" dirty="0" err="1"/>
              <a:t>Midamble</a:t>
            </a:r>
            <a:r>
              <a:rPr lang="en-US" altLang="ko-KR" dirty="0"/>
              <a:t> can be periodically inserted and transmitted per M symbols.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We </a:t>
            </a:r>
            <a:r>
              <a:rPr lang="en-US" altLang="ko-KR" dirty="0"/>
              <a:t>can consider the </a:t>
            </a:r>
            <a:r>
              <a:rPr lang="en-US" altLang="ko-KR" dirty="0" smtClean="0"/>
              <a:t>following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One </a:t>
            </a:r>
            <a:r>
              <a:rPr lang="en-US" altLang="ko-KR" dirty="0"/>
              <a:t>period </a:t>
            </a:r>
            <a:r>
              <a:rPr lang="en-US" altLang="ko-KR" dirty="0" smtClean="0"/>
              <a:t>for </a:t>
            </a:r>
            <a:r>
              <a:rPr lang="en-US" altLang="ko-KR" dirty="0"/>
              <a:t>a simple implementation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Various </a:t>
            </a:r>
            <a:r>
              <a:rPr lang="en-US" altLang="ko-KR" dirty="0"/>
              <a:t>period </a:t>
            </a:r>
            <a:r>
              <a:rPr lang="en-US" altLang="ko-KR" dirty="0" smtClean="0"/>
              <a:t>to </a:t>
            </a:r>
            <a:r>
              <a:rPr lang="en-US" altLang="ko-KR" dirty="0"/>
              <a:t>support the transmission environment efficiently</a:t>
            </a:r>
            <a:r>
              <a:rPr lang="en-US" altLang="ko-KR" dirty="0" smtClean="0"/>
              <a:t>.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 smtClean="0"/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supporting of various period of </a:t>
            </a:r>
            <a:r>
              <a:rPr lang="en-US" altLang="ko-KR" dirty="0" err="1"/>
              <a:t>midamble</a:t>
            </a:r>
            <a:r>
              <a:rPr lang="en-US" altLang="ko-KR" dirty="0"/>
              <a:t>, we can consider the indication of this information by using the NGV SIG field.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524" y="4006088"/>
            <a:ext cx="6747704" cy="41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Similar performance can be achieved with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low Doppler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350" y="2891098"/>
            <a:ext cx="4778850" cy="358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Highway </a:t>
            </a:r>
            <a:r>
              <a:rPr lang="en-US" altLang="ko-KR" sz="1600" dirty="0" err="1" smtClean="0"/>
              <a:t>NLoS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The performance with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is slightly worse than that with DFE in high Doppler channel. </a:t>
            </a:r>
          </a:p>
          <a:p>
            <a:pPr lvl="2"/>
            <a:r>
              <a:rPr lang="en-US" altLang="ko-KR" sz="1200" dirty="0"/>
              <a:t>In the DFE, the channel estimated </a:t>
            </a:r>
            <a:r>
              <a:rPr lang="en-US" altLang="ko-KR" sz="1200" dirty="0" smtClean="0"/>
              <a:t>by known symbol at the </a:t>
            </a:r>
            <a:r>
              <a:rPr lang="en-US" altLang="ko-KR" sz="1200" dirty="0"/>
              <a:t>previous symbol is used for decoding the current symbol.</a:t>
            </a:r>
            <a:endParaRPr lang="en-US" altLang="ko-KR" sz="1200" dirty="0" smtClean="0"/>
          </a:p>
          <a:p>
            <a:pPr lvl="1"/>
            <a:r>
              <a:rPr lang="en-US" altLang="ko-KR" sz="1400" dirty="0" smtClean="0"/>
              <a:t>But, we can get the comparable performance by using a simple</a:t>
            </a:r>
            <a:r>
              <a:rPr lang="ko-KR" altLang="en-US" sz="1400" smtClean="0"/>
              <a:t>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minimizing additional complexity and hardware impact in receiver sides.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24" y="3236011"/>
            <a:ext cx="4317076" cy="32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Using 20MHz bandwidth is a good </a:t>
            </a:r>
            <a:r>
              <a:rPr lang="en-US" altLang="ko-KR" dirty="0" smtClean="0"/>
              <a:t>approach to increase the throughput of 11bd as 2 times than 11p. </a:t>
            </a:r>
          </a:p>
          <a:p>
            <a:r>
              <a:rPr lang="en-US" altLang="ko-KR" dirty="0" smtClean="0"/>
              <a:t>To support the 20MHz BW, we need to define the 20MHz PPDU format. </a:t>
            </a:r>
          </a:p>
          <a:p>
            <a:pPr lvl="1"/>
            <a:r>
              <a:rPr lang="en-US" altLang="ko-KR" dirty="0" smtClean="0"/>
              <a:t>This format includes the L-part(i.e., L-STF, L-LTF and L-SIG).</a:t>
            </a:r>
          </a:p>
          <a:p>
            <a:pPr lvl="1"/>
            <a:r>
              <a:rPr lang="en-US" altLang="ko-KR" dirty="0" smtClean="0"/>
              <a:t>And, L-part is duplicated in 20MHz PPDU format.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supporting the mode operation of 11bd, we need to method for distinguishing of </a:t>
            </a:r>
            <a:r>
              <a:rPr lang="en-US" altLang="ko-KR" dirty="0"/>
              <a:t>high throughput mode and lower sensitivity mode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Also, we verified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reduce the Doppler effect well as shown in this contribution.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01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smtClean="0"/>
              <a:t>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 smtClean="0"/>
              <a:t>11bd supports the 20MHZ PPDU format. </a:t>
            </a:r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59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smtClean="0"/>
              <a:t>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11bd PPDU format includes the L-part(i.e., L-STF , L-LTF and L-SIG)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L-part </a:t>
            </a:r>
            <a:r>
              <a:rPr lang="en-US" altLang="ko-KR" dirty="0"/>
              <a:t>is duplicated </a:t>
            </a:r>
            <a:r>
              <a:rPr lang="en-US" altLang="ko-KR" dirty="0" smtClean="0"/>
              <a:t>in 20MHz PPDU format. 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 </a:t>
            </a:r>
            <a:endParaRPr lang="ko-KR" altLang="en-US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325358"/>
            <a:ext cx="4775413" cy="208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11bd defines a indication way for </a:t>
            </a:r>
            <a:r>
              <a:rPr lang="en-US" altLang="ko-KR" dirty="0"/>
              <a:t>differentiating of high throughput mode </a:t>
            </a:r>
            <a:r>
              <a:rPr lang="en-US" altLang="ko-KR" dirty="0" smtClean="0"/>
              <a:t>and </a:t>
            </a:r>
            <a:r>
              <a:rPr lang="en-US" altLang="ko-KR" dirty="0"/>
              <a:t>lower sensitivity </a:t>
            </a:r>
            <a:r>
              <a:rPr lang="en-US" altLang="ko-KR" dirty="0" smtClean="0"/>
              <a:t>mode</a:t>
            </a:r>
            <a:r>
              <a:rPr lang="en-US" altLang="ko-KR" dirty="0"/>
              <a:t>?</a:t>
            </a:r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8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 smtClean="0"/>
              <a:t>11bd supports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to mitigate the Doppler effect.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transmitted periodically and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TBD.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93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800" dirty="0" smtClean="0"/>
              <a:t>Through the several contributions[1-3], the various potential PHY features to be considered for 11bd have been discussed. </a:t>
            </a:r>
          </a:p>
          <a:p>
            <a:pPr lvl="1"/>
            <a:r>
              <a:rPr lang="en-US" altLang="ko-KR" sz="1600" dirty="0" smtClean="0"/>
              <a:t>OFDM numerology</a:t>
            </a:r>
          </a:p>
          <a:p>
            <a:pPr lvl="1"/>
            <a:r>
              <a:rPr lang="en-US" altLang="ko-KR" sz="1600" dirty="0" smtClean="0"/>
              <a:t>Wide bandwidth, i.e., 20MHz </a:t>
            </a:r>
          </a:p>
          <a:p>
            <a:pPr lvl="1"/>
            <a:r>
              <a:rPr lang="en-US" altLang="ko-KR" sz="1600" dirty="0" smtClean="0"/>
              <a:t>Frame format for 11bd </a:t>
            </a:r>
          </a:p>
          <a:p>
            <a:pPr lvl="1"/>
            <a:r>
              <a:rPr lang="en-US" altLang="ko-KR" sz="1600" dirty="0" smtClean="0"/>
              <a:t>Encoding : LDPC </a:t>
            </a:r>
          </a:p>
          <a:p>
            <a:pPr lvl="1"/>
            <a:r>
              <a:rPr lang="en-US" altLang="ko-KR" sz="1600" dirty="0" smtClean="0"/>
              <a:t>High MCS, i.e., 256QAM </a:t>
            </a:r>
          </a:p>
          <a:p>
            <a:pPr lvl="1"/>
            <a:r>
              <a:rPr lang="en-US" altLang="ko-KR" sz="1600" dirty="0" smtClean="0"/>
              <a:t>Mid-amble </a:t>
            </a:r>
          </a:p>
          <a:p>
            <a:pPr lvl="1"/>
            <a:r>
              <a:rPr lang="en-US" altLang="ko-KR" sz="1600" dirty="0" smtClean="0"/>
              <a:t>Etc.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Among the above features, wide bandwidth, i.e., 20MHz [1][2] was discussed in the previous </a:t>
            </a:r>
            <a:r>
              <a:rPr lang="en-US" altLang="ko-KR" sz="1800" dirty="0"/>
              <a:t>meeting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achieving 2x throughput. </a:t>
            </a:r>
            <a:endParaRPr lang="en-US" altLang="ko-KR" sz="18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In this contribution, we investigate the performance of 20MHz transmission of 11bd and propose some PHY features to support the 20MHz bandwidth.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7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802.11-19-0009/r0 </a:t>
            </a:r>
            <a:r>
              <a:rPr lang="en-US" altLang="ko-KR" dirty="0"/>
              <a:t>, Consideration on Features for </a:t>
            </a:r>
            <a:r>
              <a:rPr lang="en-US" altLang="ko-KR" dirty="0" smtClean="0"/>
              <a:t>11bd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2] IEEE </a:t>
            </a:r>
            <a:r>
              <a:rPr lang="en-US" altLang="ko-KR" dirty="0" smtClean="0"/>
              <a:t>802.11-19-0016/r0</a:t>
            </a:r>
            <a:r>
              <a:rPr lang="en-US" altLang="ko-KR" dirty="0"/>
              <a:t>, Potential PHY Designs for </a:t>
            </a:r>
            <a:r>
              <a:rPr lang="en-US" altLang="ko-KR" dirty="0" smtClean="0"/>
              <a:t>NGV</a:t>
            </a:r>
          </a:p>
          <a:p>
            <a:r>
              <a:rPr lang="en-US" altLang="ko-KR" dirty="0"/>
              <a:t>[3] IEEE 802.11-18-860/r3, NGV PHY Feasibility </a:t>
            </a:r>
            <a:r>
              <a:rPr lang="en-US" altLang="ko-KR" dirty="0" smtClean="0"/>
              <a:t>Discussions</a:t>
            </a:r>
          </a:p>
          <a:p>
            <a:r>
              <a:rPr lang="en-US" altLang="ko-KR" dirty="0" smtClean="0"/>
              <a:t>[4] IEEE </a:t>
            </a:r>
            <a:r>
              <a:rPr lang="en-US" altLang="ko-KR" dirty="0"/>
              <a:t>802.11-18-0862/r5 , </a:t>
            </a:r>
            <a:r>
              <a:rPr lang="en-GB" altLang="ko-KR" dirty="0"/>
              <a:t>802.11 NGV Proposed PAR</a:t>
            </a:r>
            <a:endParaRPr lang="en-US" altLang="ko-KR" dirty="0"/>
          </a:p>
          <a:p>
            <a:r>
              <a:rPr lang="en-US" altLang="ko-KR" dirty="0"/>
              <a:t>[5] </a:t>
            </a:r>
            <a:r>
              <a:rPr lang="en-US" altLang="ko-KR" dirty="0" smtClean="0"/>
              <a:t>IEEE 802.11-18-0858r0, c2c-channel-model-overview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US" altLang="ko-KR" dirty="0" smtClean="0"/>
              <a:t>802.11-19-017/r2 </a:t>
            </a:r>
            <a:r>
              <a:rPr lang="en-US" altLang="ko-KR" dirty="0"/>
              <a:t>Simulation of NGV Channel Models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09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Simulation parameters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: 10MHz,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of spatial stream : 1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Encoding : BCC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Midamble</a:t>
            </a:r>
            <a:r>
              <a:rPr lang="en-US" altLang="ko-KR" dirty="0"/>
              <a:t>: uses VHT-LTF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Number of data bits: </a:t>
            </a:r>
            <a:r>
              <a:rPr lang="en-US" altLang="ko-KR" dirty="0" smtClean="0"/>
              <a:t>300 </a:t>
            </a:r>
            <a:r>
              <a:rPr lang="en-US" altLang="ko-KR" dirty="0"/>
              <a:t>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No Impairment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No CFO and ideal timing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Car2Car Doppler channel model </a:t>
            </a:r>
            <a:r>
              <a:rPr lang="en-US" altLang="ko-KR" dirty="0" smtClean="0"/>
              <a:t>[5,6] 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OFDM </a:t>
            </a:r>
            <a:r>
              <a:rPr lang="en-US" altLang="ko-KR" dirty="0"/>
              <a:t>numerology: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11ac 20MHz / 11ac 40MHz/ 11ac 80MHz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11ax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tracking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DFE based : only for 11p (assume that known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symbol)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Mid-amble : for 11bd 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8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In our previous contribution[1], we discussed the various candidate PHY features </a:t>
            </a:r>
            <a:r>
              <a:rPr lang="en-US" altLang="ko-KR" sz="1800" dirty="0"/>
              <a:t>to increase the throughput of 11bd.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We focused on wide bandwidth, i.e., 20MHz for 11bd. </a:t>
            </a:r>
          </a:p>
          <a:p>
            <a:pPr lvl="2"/>
            <a:r>
              <a:rPr lang="en-US" altLang="ko-KR" sz="1400" dirty="0" smtClean="0"/>
              <a:t>In 5.9Ghz ITS band, we can use two 20MHz channels (</a:t>
            </a:r>
            <a:r>
              <a:rPr lang="en-US" altLang="ko-KR" sz="1400" dirty="0"/>
              <a:t>Ch. 175 and Ch. </a:t>
            </a:r>
            <a:r>
              <a:rPr lang="en-US" altLang="ko-KR" sz="1400" dirty="0" smtClean="0"/>
              <a:t>181) that were already allocated. </a:t>
            </a:r>
          </a:p>
          <a:p>
            <a:pPr lvl="1"/>
            <a:r>
              <a:rPr lang="en-US" altLang="ko-KR" sz="1600" dirty="0"/>
              <a:t>Because 11p uses </a:t>
            </a:r>
            <a:r>
              <a:rPr lang="en-US" altLang="ko-KR" sz="1600" dirty="0" smtClean="0"/>
              <a:t>the only </a:t>
            </a:r>
            <a:r>
              <a:rPr lang="en-US" altLang="ko-KR" sz="1600" dirty="0"/>
              <a:t>10MHz channel, </a:t>
            </a:r>
            <a:r>
              <a:rPr lang="en-US" altLang="ko-KR" sz="1600" dirty="0" smtClean="0"/>
              <a:t>generally, by using wide bandwidth larger than 10MHz we can expect more increasing of throughput. </a:t>
            </a:r>
          </a:p>
          <a:p>
            <a:pPr lvl="2"/>
            <a:r>
              <a:rPr lang="en-US" altLang="ko-KR" sz="1400" dirty="0" smtClean="0"/>
              <a:t>Also, additional features may </a:t>
            </a:r>
            <a:r>
              <a:rPr lang="en-US" altLang="ko-KR" sz="1400" dirty="0"/>
              <a:t>be considered in order to use </a:t>
            </a:r>
            <a:r>
              <a:rPr lang="en-US" altLang="ko-KR" sz="1400" dirty="0" smtClean="0"/>
              <a:t>20Mhz </a:t>
            </a:r>
            <a:r>
              <a:rPr lang="en-US" altLang="ko-KR" sz="1400" dirty="0"/>
              <a:t>efficiently </a:t>
            </a:r>
            <a:r>
              <a:rPr lang="en-US" altLang="ko-KR" sz="1400" dirty="0" smtClean="0"/>
              <a:t>from </a:t>
            </a:r>
            <a:r>
              <a:rPr lang="en-US" altLang="ko-KR" sz="1400" dirty="0"/>
              <a:t>11bd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To efficiently use the 20MHz BW, we can leverage OFDM numerology of advanced WLAN system such as 11ac and 11ax.</a:t>
            </a:r>
          </a:p>
          <a:p>
            <a:pPr lvl="1"/>
            <a:r>
              <a:rPr lang="en-US" altLang="ko-KR" sz="1600" dirty="0" smtClean="0"/>
              <a:t>for 20MHz, we can consider the following OFDM numerologies. 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99581"/>
              </p:ext>
            </p:extLst>
          </p:nvPr>
        </p:nvGraphicFramePr>
        <p:xfrm>
          <a:off x="914399" y="495300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3201" y="6229009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4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20MHz bandwidth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Ideally expected data rate according to OFDM numerology </a:t>
            </a:r>
          </a:p>
          <a:p>
            <a:pPr lvl="1"/>
            <a:r>
              <a:rPr lang="en-US" altLang="ko-KR" dirty="0" smtClean="0"/>
              <a:t>For the mandatory Max MCS(i.e., 16QAM, coding rate =1/2) of 11p </a:t>
            </a:r>
          </a:p>
          <a:p>
            <a:pPr lvl="2"/>
            <a:r>
              <a:rPr lang="en-US" altLang="ko-KR" b="1" dirty="0" smtClean="0"/>
              <a:t>Op.1 </a:t>
            </a:r>
            <a:r>
              <a:rPr lang="en-US" altLang="ko-KR" b="1" dirty="0"/>
              <a:t>: </a:t>
            </a:r>
            <a:r>
              <a:rPr lang="en-US" altLang="ko-KR" b="1" dirty="0" smtClean="0"/>
              <a:t>27Mbps </a:t>
            </a:r>
            <a:r>
              <a:rPr lang="en-US" altLang="ko-KR" b="1" dirty="0"/>
              <a:t>, Op.2 </a:t>
            </a:r>
            <a:r>
              <a:rPr lang="en-US" altLang="ko-KR" b="1" dirty="0" smtClean="0"/>
              <a:t>: 29.25Mbps </a:t>
            </a:r>
            <a:r>
              <a:rPr lang="en-US" altLang="ko-KR" b="1" baseline="30000" dirty="0" smtClean="0"/>
              <a:t>*</a:t>
            </a:r>
          </a:p>
          <a:p>
            <a:pPr lvl="1"/>
            <a:r>
              <a:rPr lang="en-US" altLang="ko-KR" dirty="0" smtClean="0"/>
              <a:t>Regardless of options for OFDM numerology, by using the 20MHz, we can increase the throughput by 2 times more than 11p. </a:t>
            </a:r>
          </a:p>
          <a:p>
            <a:pPr marL="1028700" lvl="4" indent="-342900"/>
            <a:endParaRPr lang="en-US" altLang="ko-KR" sz="2000" dirty="0"/>
          </a:p>
          <a:p>
            <a:r>
              <a:rPr lang="en-US" altLang="ko-KR" dirty="0"/>
              <a:t>Also, by leveraging the conventional OFDM tone plans, we </a:t>
            </a:r>
            <a:r>
              <a:rPr lang="en-US" altLang="ko-KR" dirty="0" smtClean="0"/>
              <a:t>may not need to redesign the preamble sequence.</a:t>
            </a:r>
            <a:endParaRPr lang="en-US" altLang="ko-KR" dirty="0"/>
          </a:p>
          <a:p>
            <a:pPr lvl="1"/>
            <a:r>
              <a:rPr lang="en-US" altLang="ko-KR" dirty="0"/>
              <a:t>Depending on which OFDM numerology is used for 20MHz, we can reuse the conventional preamble sequences of STF and LTF that are defined for this tone plan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/>
              <a:t>can also take into account that leveraging 11ac OFDM numerology </a:t>
            </a:r>
            <a:r>
              <a:rPr lang="en-US" altLang="ko-KR" dirty="0" smtClean="0"/>
              <a:t>to </a:t>
            </a:r>
            <a:r>
              <a:rPr lang="en-US" altLang="ko-KR" dirty="0"/>
              <a:t>achieve better efficiency in 10MHz.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tone </a:t>
            </a:r>
            <a:r>
              <a:rPr lang="en-US" altLang="ko-KR" dirty="0"/>
              <a:t>plan for 11ac 20MHz can be used for tone plan for 10MHz 11bd. 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096000"/>
            <a:ext cx="4789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smtClean="0"/>
              <a:t>* : Data </a:t>
            </a:r>
            <a:r>
              <a:rPr lang="en-US" altLang="ko-KR" dirty="0"/>
              <a:t>rate (Mbps) = N</a:t>
            </a:r>
            <a:r>
              <a:rPr lang="en-US" altLang="ko-KR" baseline="-25000" dirty="0"/>
              <a:t>SD</a:t>
            </a:r>
            <a:r>
              <a:rPr lang="en-US" altLang="ko-KR" dirty="0"/>
              <a:t> x M-order x Coding rate  / Symbol </a:t>
            </a:r>
            <a:r>
              <a:rPr lang="en-US" altLang="ko-KR" dirty="0" smtClean="0"/>
              <a:t>duration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0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Rural </a:t>
            </a:r>
            <a:r>
              <a:rPr lang="en-US" altLang="ko-KR" sz="2000" dirty="0" err="1"/>
              <a:t>LoS</a:t>
            </a:r>
            <a:r>
              <a:rPr lang="en-US" altLang="ko-KR" sz="2000" dirty="0"/>
              <a:t> channel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low Doppler channel, both options show good performance, but op.1 shows slightly better performance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739099"/>
            <a:ext cx="4879865" cy="36617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 smtClean="0"/>
              <a:t>Mx</a:t>
            </a:r>
            <a:r>
              <a:rPr lang="en-US" altLang="ko-KR" dirty="0" smtClean="0"/>
              <a:t> means a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5535" y="29718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8" name="타원 7"/>
          <p:cNvSpPr/>
          <p:nvPr/>
        </p:nvSpPr>
        <p:spPr bwMode="auto">
          <a:xfrm>
            <a:off x="6172200" y="29718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V="1">
            <a:off x="6477000" y="32766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66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It tends to be similar to the result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512686"/>
            <a:ext cx="5181600" cy="38881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02313" y="28194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88978" y="28194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93778" y="31242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625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Highway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channel </a:t>
            </a:r>
          </a:p>
          <a:p>
            <a:pPr lvl="1"/>
            <a:r>
              <a:rPr lang="en-US" altLang="ko-KR" sz="1800" dirty="0"/>
              <a:t>In high Doppler channel, both options have a similar performance, but in high order modulation, for example, 16QAM, op2 shows slightly better performance.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2895600"/>
            <a:ext cx="4648200" cy="3487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43590" y="3139792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30255" y="3139792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35055" y="3444592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0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PPDU format</a:t>
            </a:r>
            <a:r>
              <a:rPr lang="ko-KR" altLang="en-US" smtClean="0"/>
              <a:t> </a:t>
            </a:r>
            <a:r>
              <a:rPr lang="en-US" altLang="ko-KR" dirty="0" smtClean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11bd can define the new PPDU format to support the advanced features such as 20MHz on transmission. </a:t>
            </a:r>
          </a:p>
          <a:p>
            <a:pPr lvl="1"/>
            <a:r>
              <a:rPr lang="en-US" altLang="ko-KR" dirty="0" smtClean="0"/>
              <a:t>10MHz 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20MHz </a:t>
            </a:r>
            <a:r>
              <a:rPr lang="en-US" altLang="ko-KR" dirty="0"/>
              <a:t>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the new NGV PPDU </a:t>
            </a:r>
            <a:r>
              <a:rPr lang="en-US" altLang="ko-KR" dirty="0" smtClean="0"/>
              <a:t>includes the L-part </a:t>
            </a:r>
            <a:r>
              <a:rPr lang="en-US" altLang="ko-KR" dirty="0"/>
              <a:t>(i.e., L-STF, L-LTF and L-SIG in 11p frame) </a:t>
            </a:r>
            <a:r>
              <a:rPr lang="en-US" altLang="ko-KR" dirty="0" smtClean="0"/>
              <a:t>and </a:t>
            </a:r>
            <a:r>
              <a:rPr lang="en-US" altLang="ko-KR" dirty="0"/>
              <a:t>this </a:t>
            </a:r>
            <a:r>
              <a:rPr lang="en-US" altLang="ko-KR" dirty="0" smtClean="0"/>
              <a:t>is </a:t>
            </a:r>
            <a:r>
              <a:rPr lang="en-US" altLang="ko-KR" dirty="0"/>
              <a:t>located before </a:t>
            </a:r>
            <a:r>
              <a:rPr lang="en-US" altLang="ko-KR" dirty="0" smtClean="0"/>
              <a:t>11bd part.</a:t>
            </a:r>
          </a:p>
          <a:p>
            <a:pPr lvl="2"/>
            <a:r>
              <a:rPr lang="en-US" altLang="ko-KR" dirty="0" smtClean="0"/>
              <a:t>For 20MHz, L-part duplicates per 10MHz.</a:t>
            </a:r>
          </a:p>
          <a:p>
            <a:pPr lvl="2"/>
            <a:r>
              <a:rPr lang="en-US" altLang="ko-KR" dirty="0" smtClean="0"/>
              <a:t>That </a:t>
            </a:r>
            <a:r>
              <a:rPr lang="en-US" altLang="ko-KR" dirty="0"/>
              <a:t>will ensure </a:t>
            </a:r>
            <a:r>
              <a:rPr lang="en-US" altLang="ko-KR" dirty="0" smtClean="0"/>
              <a:t>coexistence with </a:t>
            </a:r>
            <a:r>
              <a:rPr lang="en-US" altLang="ko-KR" dirty="0"/>
              <a:t>11p devices.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indication of advanced features for NGV data field, NGV Signal field can be included in NGV PPDU format.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n next slide, we discuss the details for NGV signal field.  </a:t>
            </a:r>
          </a:p>
          <a:p>
            <a:pPr lvl="1"/>
            <a:r>
              <a:rPr lang="en-US" altLang="ko-KR" dirty="0" smtClean="0"/>
              <a:t>For AGC and channel estimation of NGV data fields, this format includes the NGV-STF and NGV-LTF.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52178"/>
            <a:ext cx="4529447" cy="3434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264173"/>
            <a:ext cx="4522284" cy="62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1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To support the potential PHY features discussed in the previous meeting, we need to indicate this information to the 11bd device. </a:t>
            </a:r>
          </a:p>
          <a:p>
            <a:pPr lvl="1"/>
            <a:r>
              <a:rPr lang="en-US" altLang="ko-KR" dirty="0" smtClean="0"/>
              <a:t>Generally, mature 802.11systems have used the Signal field for this purpose.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example, following information need to be indicated. </a:t>
            </a:r>
          </a:p>
          <a:p>
            <a:pPr lvl="2"/>
            <a:r>
              <a:rPr lang="en-US" altLang="ko-KR" dirty="0" smtClean="0"/>
              <a:t>BW : 10/20MHz</a:t>
            </a:r>
          </a:p>
          <a:p>
            <a:pPr lvl="2"/>
            <a:r>
              <a:rPr lang="en-US" altLang="ko-KR" dirty="0" smtClean="0"/>
              <a:t>MCS including 256 QAM </a:t>
            </a:r>
          </a:p>
          <a:p>
            <a:pPr lvl="2"/>
            <a:r>
              <a:rPr lang="en-US" altLang="ko-KR" dirty="0" smtClean="0"/>
              <a:t>Encoding : BCC/ LDPC </a:t>
            </a:r>
          </a:p>
          <a:p>
            <a:pPr lvl="2"/>
            <a:r>
              <a:rPr lang="en-US" altLang="ko-KR" dirty="0" smtClean="0"/>
              <a:t>DCM</a:t>
            </a:r>
          </a:p>
          <a:p>
            <a:pPr lvl="2"/>
            <a:r>
              <a:rPr lang="en-US" altLang="ko-KR" dirty="0" smtClean="0"/>
              <a:t>Mid-amble</a:t>
            </a:r>
          </a:p>
          <a:p>
            <a:pPr lvl="2"/>
            <a:r>
              <a:rPr lang="en-US" altLang="ko-KR" dirty="0" smtClean="0"/>
              <a:t>Etc. 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12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240992</TotalTime>
  <Words>1814</Words>
  <Application>Microsoft Office PowerPoint</Application>
  <PresentationFormat>화면 슬라이드 쇼(4:3)</PresentationFormat>
  <Paragraphs>296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802-11-Submission</vt:lpstr>
      <vt:lpstr>PHY designs for 11bd</vt:lpstr>
      <vt:lpstr>Introduction </vt:lpstr>
      <vt:lpstr>20MHz bandwidth</vt:lpstr>
      <vt:lpstr>20MHz bandwidth</vt:lpstr>
      <vt:lpstr>Performance of 20MHz </vt:lpstr>
      <vt:lpstr>Performance of 20MHz </vt:lpstr>
      <vt:lpstr>Performance of 20MHz </vt:lpstr>
      <vt:lpstr>PPDU format for 11bd </vt:lpstr>
      <vt:lpstr>PPDU format for 11bd </vt:lpstr>
      <vt:lpstr>PPDU format for 11bd </vt:lpstr>
      <vt:lpstr>Packet classification </vt:lpstr>
      <vt:lpstr>Doppler Impact </vt:lpstr>
      <vt:lpstr>Performance of Mid-amble</vt:lpstr>
      <vt:lpstr>Performance of Mid-amble</vt:lpstr>
      <vt:lpstr>Conclusion </vt:lpstr>
      <vt:lpstr>SP1</vt:lpstr>
      <vt:lpstr>SP2</vt:lpstr>
      <vt:lpstr>SP3</vt:lpstr>
      <vt:lpstr>SP4</vt:lpstr>
      <vt:lpstr>Reference </vt:lpstr>
      <vt:lpstr>Appendix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4316</cp:revision>
  <cp:lastPrinted>2017-07-07T02:11:09Z</cp:lastPrinted>
  <dcterms:created xsi:type="dcterms:W3CDTF">2007-05-21T21:00:37Z</dcterms:created>
  <dcterms:modified xsi:type="dcterms:W3CDTF">2019-03-11T06:11:26Z</dcterms:modified>
</cp:coreProperties>
</file>