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3" r:id="rId16"/>
    <p:sldId id="289" r:id="rId17"/>
    <p:sldId id="290" r:id="rId18"/>
    <p:sldId id="312" r:id="rId19"/>
    <p:sldId id="259" r:id="rId20"/>
    <p:sldId id="260" r:id="rId21"/>
    <p:sldId id="261" r:id="rId22"/>
    <p:sldId id="262" r:id="rId23"/>
    <p:sldId id="263"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3"/>
            <p14:sldId id="289"/>
            <p14:sldId id="290"/>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7" d="100"/>
          <a:sy n="67" d="100"/>
        </p:scale>
        <p:origin x="380"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802.11-19/0324r0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6</a:t>
            </a:r>
            <a:r>
              <a:rPr lang="en-US" altLang="en-US" baseline="30000" dirty="0" smtClean="0"/>
              <a:t>th</a:t>
            </a:r>
            <a:r>
              <a:rPr lang="en-US" altLang="en-US" dirty="0" smtClean="0"/>
              <a:t>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2019-03-05</a:t>
            </a:r>
            <a:endParaRPr lang="en-GB" sz="2000" b="0" dirty="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9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Teleconfrence</a:t>
            </a:r>
            <a:r>
              <a:rPr lang="en-US" altLang="en-US" dirty="0" smtClean="0">
                <a:solidFill>
                  <a:schemeClr val="tx2"/>
                </a:solidFill>
              </a:rPr>
              <a:t> Agenda</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a:t>
            </a:r>
            <a:r>
              <a:rPr lang="en-US" altLang="en-US" b="0" dirty="0" smtClean="0"/>
              <a:t>meeting (8 min).</a:t>
            </a:r>
            <a:endParaRPr lang="en-US" altLang="en-US" b="0" dirty="0"/>
          </a:p>
          <a:p>
            <a:pPr algn="just">
              <a:spcBef>
                <a:spcPct val="20000"/>
              </a:spcBef>
              <a:buFontTx/>
              <a:buChar char="•"/>
            </a:pPr>
            <a:r>
              <a:rPr lang="en-US" altLang="en-US" b="0" dirty="0"/>
              <a:t>Agenda setting </a:t>
            </a:r>
            <a:r>
              <a:rPr lang="en-US" altLang="en-US" b="0" dirty="0" smtClean="0"/>
              <a:t>(5 min).</a:t>
            </a:r>
            <a:endParaRPr lang="en-US" altLang="en-US" b="0" dirty="0"/>
          </a:p>
          <a:p>
            <a:pPr algn="just">
              <a:spcBef>
                <a:spcPct val="20000"/>
              </a:spcBef>
              <a:buFontTx/>
              <a:buChar char="•"/>
            </a:pPr>
            <a:r>
              <a:rPr lang="en-US" altLang="en-US" b="0" dirty="0" smtClean="0"/>
              <a:t>Review submissions:</a:t>
            </a:r>
          </a:p>
          <a:p>
            <a:pPr lvl="1" algn="just">
              <a:spcBef>
                <a:spcPct val="20000"/>
              </a:spcBef>
              <a:buFontTx/>
              <a:buChar char="•"/>
            </a:pPr>
            <a:r>
              <a:rPr lang="en-US" smtClean="0"/>
              <a:t>11-19-0326 </a:t>
            </a:r>
            <a:r>
              <a:rPr lang="en-US" dirty="0" smtClean="0"/>
              <a:t>802.11az </a:t>
            </a:r>
            <a:r>
              <a:rPr lang="en-US" dirty="0"/>
              <a:t>PHY Spec Text for Adaptation of Secure LTF Sequence to Bandwidth/Antenna Change</a:t>
            </a:r>
          </a:p>
          <a:p>
            <a:pPr lvl="1" algn="just">
              <a:spcBef>
                <a:spcPct val="20000"/>
              </a:spcBef>
              <a:buFontTx/>
              <a:buChar char="•"/>
            </a:pPr>
            <a:endParaRPr lang="en-US" dirty="0"/>
          </a:p>
          <a:p>
            <a:pPr lvl="1" algn="just">
              <a:spcBef>
                <a:spcPct val="20000"/>
              </a:spcBef>
              <a:buFontTx/>
              <a:buChar char="•"/>
            </a:pPr>
            <a:endParaRPr lang="en-US" dirty="0" smtClean="0"/>
          </a:p>
          <a:p>
            <a:pPr lvl="1" algn="just">
              <a:spcBef>
                <a:spcPct val="20000"/>
              </a:spcBef>
              <a:buFontTx/>
              <a:buChar char="•"/>
            </a:pP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March 6</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12:00 </a:t>
            </a:r>
            <a:r>
              <a:rPr lang="en-US" altLang="en-US" sz="4400" dirty="0" smtClean="0">
                <a:cs typeface="Times New Roman" panose="02020603050405020304" pitchFamily="18" charset="0"/>
              </a:rPr>
              <a:t>PM – 13:30 PM ET</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March 6</a:t>
            </a:r>
            <a:r>
              <a:rPr lang="en-US" altLang="en-US" baseline="30000" dirty="0" smtClean="0"/>
              <a:t>th</a:t>
            </a:r>
            <a:r>
              <a:rPr lang="en-US" altLang="en-US" dirty="0" smtClean="0"/>
              <a:t> 2019 teleconference</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378</TotalTime>
  <Words>1421</Words>
  <Application>Microsoft Office PowerPoint</Application>
  <PresentationFormat>Widescreen</PresentationFormat>
  <Paragraphs>258</Paragraphs>
  <Slides>24</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MS Gothic</vt:lpstr>
      <vt:lpstr>MS PGothic</vt:lpstr>
      <vt:lpstr>Arial</vt:lpstr>
      <vt:lpstr>Calibri</vt:lpstr>
      <vt:lpstr>Monotype Sorts</vt:lpstr>
      <vt:lpstr>Times New Roman</vt:lpstr>
      <vt:lpstr>Office Theme</vt:lpstr>
      <vt:lpstr>Document</vt:lpstr>
      <vt:lpstr>TGaz Next Generation Positioning  March 6th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Teleconfrence Agenda</vt:lpstr>
      <vt:lpstr>Submission Review</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cp:revision>
  <cp:lastPrinted>1601-01-01T00:00:00Z</cp:lastPrinted>
  <dcterms:created xsi:type="dcterms:W3CDTF">2018-08-06T10:28:59Z</dcterms:created>
  <dcterms:modified xsi:type="dcterms:W3CDTF">2019-03-05T21:54:38Z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2018-10-09 21:08:31Z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