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9"/>
  </p:notesMasterIdLst>
  <p:handoutMasterIdLst>
    <p:handoutMasterId r:id="rId10"/>
  </p:handoutMasterIdLst>
  <p:sldIdLst>
    <p:sldId id="500" r:id="rId2"/>
    <p:sldId id="535" r:id="rId3"/>
    <p:sldId id="543" r:id="rId4"/>
    <p:sldId id="540" r:id="rId5"/>
    <p:sldId id="542" r:id="rId6"/>
    <p:sldId id="544" r:id="rId7"/>
    <p:sldId id="545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74" autoAdjust="0"/>
    <p:restoredTop sz="90216" autoAdjust="0"/>
  </p:normalViewPr>
  <p:slideViewPr>
    <p:cSldViewPr>
      <p:cViewPr varScale="1">
        <p:scale>
          <a:sx n="70" d="100"/>
          <a:sy n="70" d="100"/>
        </p:scale>
        <p:origin x="8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1584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2140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2023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802.11-19/0313r2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546338" y="199810"/>
            <a:ext cx="8736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2019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802.11-18/0313r2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2019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Comment Classification for Draft 2.0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2019-03-04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425444"/>
              </p:ext>
            </p:extLst>
          </p:nvPr>
        </p:nvGraphicFramePr>
        <p:xfrm>
          <a:off x="895350" y="2590800"/>
          <a:ext cx="7334250" cy="8077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provides classification for comments in D2.0.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501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Group and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</a:t>
            </a:r>
            <a:r>
              <a:rPr lang="en-US" sz="2000" dirty="0" smtClean="0"/>
              <a:t>lassify comments into comment groups based on topic.</a:t>
            </a:r>
          </a:p>
          <a:p>
            <a:r>
              <a:rPr lang="en-US" sz="2000" dirty="0" smtClean="0"/>
              <a:t>Editorial </a:t>
            </a:r>
            <a:r>
              <a:rPr lang="en-US" sz="2000" dirty="0"/>
              <a:t>comments not related to general style are passed to each comment </a:t>
            </a:r>
            <a:r>
              <a:rPr lang="en-US" sz="2000" dirty="0" smtClean="0"/>
              <a:t>group.</a:t>
            </a:r>
          </a:p>
          <a:p>
            <a:r>
              <a:rPr lang="en-US" sz="2000" dirty="0" smtClean="0"/>
              <a:t>Comments for a comment group can be found in the spreadsheet (demo). Latest revision will be sent out later based on the assignment.</a:t>
            </a:r>
          </a:p>
          <a:p>
            <a:r>
              <a:rPr lang="en-US" sz="2000" dirty="0"/>
              <a:t>Point of contact (POC) for a </a:t>
            </a:r>
            <a:r>
              <a:rPr lang="en-US" sz="2000" dirty="0" smtClean="0"/>
              <a:t>comment group is </a:t>
            </a:r>
            <a:r>
              <a:rPr lang="en-US" sz="2000" dirty="0"/>
              <a:t>chosen </a:t>
            </a:r>
            <a:r>
              <a:rPr lang="en-US" sz="2000" dirty="0" smtClean="0"/>
              <a:t>with the help of assignment in D1.0.</a:t>
            </a:r>
            <a:endParaRPr lang="en-US" sz="1600" dirty="0"/>
          </a:p>
          <a:p>
            <a:r>
              <a:rPr lang="en-US" sz="2000" dirty="0"/>
              <a:t>People can contact the POC to work together and generate </a:t>
            </a:r>
            <a:r>
              <a:rPr lang="en-US" sz="2000" dirty="0" smtClean="0"/>
              <a:t>one or more comment </a:t>
            </a:r>
            <a:r>
              <a:rPr lang="en-US" sz="2000" dirty="0"/>
              <a:t>resolution </a:t>
            </a:r>
            <a:r>
              <a:rPr lang="en-US" sz="2000" dirty="0" smtClean="0"/>
              <a:t>documents.</a:t>
            </a:r>
          </a:p>
          <a:p>
            <a:r>
              <a:rPr lang="en-US" sz="2000" dirty="0" smtClean="0"/>
              <a:t>If </a:t>
            </a:r>
            <a:r>
              <a:rPr lang="en-US" sz="2000" dirty="0"/>
              <a:t>c</a:t>
            </a:r>
            <a:r>
              <a:rPr lang="en-US" sz="2000" dirty="0" smtClean="0"/>
              <a:t>omments that are not classified correctly are identified, please send an email to the editor to reclassify the comments.</a:t>
            </a:r>
            <a:endParaRPr lang="en-US" sz="20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432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1405673"/>
              </p:ext>
            </p:extLst>
          </p:nvPr>
        </p:nvGraphicFramePr>
        <p:xfrm>
          <a:off x="1219200" y="1524000"/>
          <a:ext cx="6705600" cy="4758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965200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Comment Group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Number of Comments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Assignment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MAC</a:t>
                      </a:r>
                      <a:r>
                        <a:rPr lang="en-US" sz="1100" baseline="0" dirty="0" smtClean="0"/>
                        <a:t> Introduction (30.1)</a:t>
                      </a:r>
                      <a:endParaRPr lang="en-US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Minyoung (POC)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WUR Capabilities Element (9.4.2.290)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Suhwook(POC)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Channel Access (30.2)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WUR</a:t>
                      </a:r>
                      <a:r>
                        <a:rPr lang="en-US" sz="1100" baseline="0" dirty="0" smtClean="0"/>
                        <a:t> Beacon and </a:t>
                      </a:r>
                      <a:r>
                        <a:rPr lang="en-US" sz="1100" dirty="0" smtClean="0"/>
                        <a:t>Synchronization (30.5)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Po-Kai Huang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WUR Duty Cycle (30.6)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Po-Kai Huang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WUR Power Management and negotiation (30.7, 9.6)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Suhwook/Po-Kai(POC)/</a:t>
                      </a:r>
                      <a:r>
                        <a:rPr lang="en-US" sz="1100" dirty="0" err="1" smtClean="0"/>
                        <a:t>Kaiying</a:t>
                      </a:r>
                      <a:r>
                        <a:rPr lang="en-US" sz="1100" dirty="0" smtClean="0"/>
                        <a:t>/Xiaofei 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Wake</a:t>
                      </a:r>
                      <a:r>
                        <a:rPr lang="en-US" sz="1100" baseline="0" dirty="0" smtClean="0"/>
                        <a:t> up Operation (30.8)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Xiaofei/Po-Kai(POC)</a:t>
                      </a:r>
                      <a:endParaRPr lang="en-US" sz="1100" dirty="0"/>
                    </a:p>
                  </a:txBody>
                  <a:tcPr/>
                </a:tc>
              </a:tr>
              <a:tr h="40107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Group ID (30.4.3)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Lei Huang({POC)/Xiaofei/</a:t>
                      </a:r>
                      <a:r>
                        <a:rPr lang="en-US" sz="1100" dirty="0" err="1" smtClean="0"/>
                        <a:t>Kaiying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WUR</a:t>
                      </a:r>
                      <a:r>
                        <a:rPr lang="en-US" sz="1100" baseline="0" dirty="0" smtClean="0"/>
                        <a:t> Frame Format and Processing (30.3, 9.10, 30.4.1, 30.4.2, 30.4.4, 30.4.5 )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97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Kaiying</a:t>
                      </a:r>
                      <a:r>
                        <a:rPr lang="en-US" sz="1100" dirty="0" smtClean="0"/>
                        <a:t>/Alfred (POC)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Protected WUR Frames (30.9)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Rojan</a:t>
                      </a:r>
                      <a:r>
                        <a:rPr lang="en-US" sz="1100" dirty="0" smtClean="0"/>
                        <a:t>/Alfred (POC)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WUR FDMA (30.10)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Yongho(POC)/</a:t>
                      </a:r>
                      <a:r>
                        <a:rPr lang="en-US" sz="1100" dirty="0" err="1" smtClean="0"/>
                        <a:t>Kaiying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Discovery (30.11)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Rojan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(POC)/Xiaofei/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Kaiying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4.9 GHz 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Minyoung</a:t>
                      </a:r>
                      <a:r>
                        <a:rPr lang="en-US" sz="11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(POC)</a:t>
                      </a:r>
                      <a:endParaRPr lang="en-US" sz="11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39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Comment Groups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5069161"/>
              </p:ext>
            </p:extLst>
          </p:nvPr>
        </p:nvGraphicFramePr>
        <p:xfrm>
          <a:off x="457200" y="1371600"/>
          <a:ext cx="8105775" cy="4725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388"/>
                <a:gridCol w="2594462"/>
                <a:gridCol w="2701925"/>
              </a:tblGrid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Comment Group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Number of Comments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Assignment</a:t>
                      </a:r>
                      <a:endParaRPr lang="en-US" sz="1100" dirty="0"/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Tx</a:t>
                      </a:r>
                      <a:r>
                        <a:rPr lang="en-US" sz="1100" dirty="0" smtClean="0"/>
                        <a:t>/Rx Procedure</a:t>
                      </a:r>
                    </a:p>
                    <a:p>
                      <a:r>
                        <a:rPr lang="en-US" sz="1100" dirty="0" smtClean="0"/>
                        <a:t>(31.2.14, 31.2.15)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Vinod(POC)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/>
                </a:tc>
              </a:tr>
              <a:tr h="337837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Tx</a:t>
                      </a:r>
                      <a:r>
                        <a:rPr lang="en-US" sz="1100" dirty="0" smtClean="0"/>
                        <a:t>/Rx Specification </a:t>
                      </a:r>
                      <a:endParaRPr lang="en-US" sz="1100" baseline="0" dirty="0" smtClean="0"/>
                    </a:p>
                    <a:p>
                      <a:r>
                        <a:rPr lang="en-US" sz="1100" baseline="0" dirty="0" smtClean="0"/>
                        <a:t>(31.2.12, 31.2.13)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Leif(POC)/Rui</a:t>
                      </a:r>
                      <a:r>
                        <a:rPr lang="en-US" sz="1100" baseline="0" dirty="0" smtClean="0"/>
                        <a:t> Yang</a:t>
                      </a:r>
                      <a:endParaRPr lang="en-US" sz="1100" dirty="0" smtClean="0"/>
                    </a:p>
                    <a:p>
                      <a:endParaRPr lang="en-US" sz="1100" dirty="0"/>
                    </a:p>
                  </a:txBody>
                  <a:tcPr/>
                </a:tc>
              </a:tr>
              <a:tr h="337837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Legacy Portion (31.2.5.2, 31.2.5.3, 31.2.5.4)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Rui Cao?</a:t>
                      </a:r>
                      <a:endParaRPr lang="en-US" sz="1100" dirty="0"/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BPSK Mark (31.2.5.5)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Steve/</a:t>
                      </a:r>
                      <a:r>
                        <a:rPr lang="en-US" sz="1100" dirty="0" err="1" smtClean="0"/>
                        <a:t>Alphan</a:t>
                      </a:r>
                      <a:r>
                        <a:rPr lang="en-US" sz="1100" dirty="0" smtClean="0"/>
                        <a:t>/Vinod(POC)</a:t>
                      </a:r>
                    </a:p>
                  </a:txBody>
                  <a:tcPr/>
                </a:tc>
              </a:tr>
              <a:tr h="41478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Sync field (31.2.5.6, 31.2.9.3)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Steve(POC)</a:t>
                      </a:r>
                      <a:endParaRPr lang="en-US" sz="1100" dirty="0"/>
                    </a:p>
                  </a:txBody>
                  <a:tcPr/>
                </a:tc>
              </a:tr>
              <a:tr h="41478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Data field (31.2.5.7, 31.2.10, 31.2.6)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Eunsung</a:t>
                      </a:r>
                      <a:r>
                        <a:rPr lang="en-US" sz="1100" dirty="0" smtClean="0"/>
                        <a:t>(POC)/Junghoon</a:t>
                      </a:r>
                      <a:endParaRPr lang="en-US" sz="1100" dirty="0"/>
                    </a:p>
                  </a:txBody>
                  <a:tcPr/>
                </a:tc>
              </a:tr>
              <a:tr h="585574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CSD and Waveform generation (31.2.4, Annex AB)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Vinod (POC)/Junghoon/Dennis</a:t>
                      </a:r>
                      <a:endParaRPr lang="en-US" sz="1100" dirty="0"/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PHY FDMA and padding (31.2.5.8, 31.2.11, 31.2.3)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Eunsung</a:t>
                      </a:r>
                      <a:r>
                        <a:rPr lang="en-US" sz="1100" dirty="0" smtClean="0"/>
                        <a:t>(POC)/Junghoon/Rui Cao?</a:t>
                      </a:r>
                      <a:endParaRPr lang="en-US" sz="1100" dirty="0"/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Mathematical description of signals (31.2.8)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Vinod (POC)/Miguel?</a:t>
                      </a:r>
                      <a:endParaRPr lang="en-US" sz="1100" dirty="0"/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PHY Introduction (31.1)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Bo Sun (POC)/Po-Kai</a:t>
                      </a:r>
                      <a:r>
                        <a:rPr lang="en-US" sz="1100" baseline="0" dirty="0" smtClean="0"/>
                        <a:t> Huang</a:t>
                      </a:r>
                      <a:endParaRPr lang="en-US" sz="1100" dirty="0"/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PHY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Misc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Minyoung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785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6393639"/>
              </p:ext>
            </p:extLst>
          </p:nvPr>
        </p:nvGraphicFramePr>
        <p:xfrm>
          <a:off x="992188" y="2057400"/>
          <a:ext cx="6705600" cy="2839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412"/>
                <a:gridCol w="1804988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Comment Group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 of Comments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Assignment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Architecture and interface (10.2.1 and 6 except 6.3)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Minyoung(POC)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Rojan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(POC)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M/O and Feature Description (4.3.15a)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Minyoung(POC)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Annex B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Minyoung(POC)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Annex G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Minyoung(POC)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Editorial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Po-Kai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Copy/Past Comment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???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 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3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11-19/0312r2 </a:t>
            </a:r>
            <a:r>
              <a:rPr lang="en-US" dirty="0"/>
              <a:t>Comments on </a:t>
            </a:r>
            <a:r>
              <a:rPr lang="en-US" dirty="0" err="1"/>
              <a:t>TGba</a:t>
            </a:r>
            <a:r>
              <a:rPr lang="en-US" dirty="0"/>
              <a:t> </a:t>
            </a:r>
            <a:r>
              <a:rPr lang="en-US" dirty="0" smtClean="0"/>
              <a:t>D2.0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7298033"/>
      </p:ext>
    </p:extLst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92958</TotalTime>
  <Words>616</Words>
  <Application>Microsoft Office PowerPoint</Application>
  <PresentationFormat>On-screen Show (4:3)</PresentationFormat>
  <Paragraphs>166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Comment Classification for Draft 2.0</vt:lpstr>
      <vt:lpstr>Abstract</vt:lpstr>
      <vt:lpstr>Comment Group and Assignment</vt:lpstr>
      <vt:lpstr>MAC Comment Groups</vt:lpstr>
      <vt:lpstr>PHY Comment Groups </vt:lpstr>
      <vt:lpstr>General Comment Groups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2258</cp:revision>
  <cp:lastPrinted>1998-02-10T13:28:06Z</cp:lastPrinted>
  <dcterms:created xsi:type="dcterms:W3CDTF">2008-03-19T13:28:15Z</dcterms:created>
  <dcterms:modified xsi:type="dcterms:W3CDTF">2019-03-05T23:46:29Z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975c0b72-a69a-42e3-852c-e91dd3c91e65</vt:lpwstr>
  </property>
  <property fmtid="{D5CDD505-2E9C-101B-9397-08002B2CF9AE}" pid="8" name="CTP_BU">
    <vt:lpwstr>NEXT GEN &amp; STANDARDS GROUP</vt:lpwstr>
  </property>
  <property fmtid="{D5CDD505-2E9C-101B-9397-08002B2CF9AE}" pid="9" name="CTP_TimeStamp">
    <vt:lpwstr>2019-03-05 23:46:29Z</vt:lpwstr>
  </property>
  <property fmtid="{D5CDD505-2E9C-101B-9397-08002B2CF9AE}" pid="10" name="CTPClassification">
    <vt:lpwstr>CTP_IC</vt:lpwstr>
  </property>
</Properties>
</file>