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802.11-19/0313r0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46338" y="199810"/>
            <a:ext cx="8736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802.11-18/0313r0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2.0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</a:t>
            </a:r>
            <a:r>
              <a:rPr lang="en-US" dirty="0" smtClean="0"/>
              <a:t>D2.0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</a:t>
            </a:r>
            <a:r>
              <a:rPr lang="en-US" sz="2000" dirty="0" smtClean="0"/>
              <a:t>revision </a:t>
            </a:r>
            <a:r>
              <a:rPr lang="en-US" sz="2000" dirty="0" smtClean="0"/>
              <a:t>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with the help of assignment in D1.0.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871967"/>
              </p:ext>
            </p:extLst>
          </p:nvPr>
        </p:nvGraphicFramePr>
        <p:xfrm>
          <a:off x="1219200" y="1524000"/>
          <a:ext cx="6705600" cy="4903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MAC</a:t>
                      </a:r>
                      <a:r>
                        <a:rPr lang="en-US" sz="1100" baseline="0" dirty="0" smtClean="0"/>
                        <a:t> Introduction (30.1)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Capabilities Element (9.4.2.290)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Channel Access (30.2)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Beacon and </a:t>
                      </a:r>
                      <a:r>
                        <a:rPr lang="en-US" sz="1100" dirty="0" smtClean="0"/>
                        <a:t>Synchronization (30.5)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Duty Cycle (30.6)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Power Management and negotiation (30.7, 9.6)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Suhwook/Po-Kai(POC)/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  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Wake</a:t>
                      </a:r>
                      <a:r>
                        <a:rPr lang="en-US" sz="1100" baseline="0" dirty="0" smtClean="0"/>
                        <a:t> up Operation (30.8)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Xiaofei/Po-Kai(POC)?</a:t>
                      </a:r>
                      <a:endParaRPr lang="en-US" sz="11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Group ID (30.4.3)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Lei Huang({POC)/Xiaofei/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Frame Format and Processing (30.3, 9.10, 30.4.1, 30.4.2, 30.4.4, 30.4.5 )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Alfred(POC)?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Protected WUR Frames (30.9)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Alfred(POC)?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FDMA (30.10)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Yongho(POC)/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(30.11)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(POC)/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Taewon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/Xiaofei/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Kaiying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 GHz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428782"/>
              </p:ext>
            </p:extLst>
          </p:nvPr>
        </p:nvGraphicFramePr>
        <p:xfrm>
          <a:off x="457200" y="1371600"/>
          <a:ext cx="8105775" cy="4298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Procedure</a:t>
                      </a:r>
                    </a:p>
                    <a:p>
                      <a:r>
                        <a:rPr lang="en-US" sz="1100" dirty="0" smtClean="0"/>
                        <a:t>(31.2.14, 31.2.15)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Vinod(POC)/Peter?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Specification 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(31.2.12, 31.2.13)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Leif(POC) ?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(31.2.5.5)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Alphan</a:t>
                      </a:r>
                      <a:r>
                        <a:rPr lang="en-US" sz="1100" dirty="0" smtClean="0"/>
                        <a:t>/Peter/Vinod(POC) ?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(31.2.5.6, 31.2.9.3)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Steve(POC) ?</a:t>
                      </a:r>
                      <a:endParaRPr lang="en-US" sz="11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(31.2.5.7, 31.2.10, 31.2.6)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(POC)/Junghoon?</a:t>
                      </a:r>
                      <a:endParaRPr lang="en-US" sz="11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(31.2.4, Annex AB)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Vinod/Junghoon/Dennis(POC) ?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(31.2.5.8, 31.2.11, 31.2.3)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(POC)/Junghoon/Rui?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Mathematical description of signals (31.2.8)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Miguel(POC) ?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 Introduction (31.1)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Misc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080745"/>
              </p:ext>
            </p:extLst>
          </p:nvPr>
        </p:nvGraphicFramePr>
        <p:xfrm>
          <a:off x="992188" y="2057400"/>
          <a:ext cx="6705600" cy="222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and interface (10.2.1 and 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B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11-19/0312r0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D2.0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92852</TotalTime>
  <Words>583</Words>
  <Application>Microsoft Office PowerPoint</Application>
  <PresentationFormat>On-screen Show (4:3)</PresentationFormat>
  <Paragraphs>155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2.0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2230</cp:revision>
  <cp:lastPrinted>1998-02-10T13:28:06Z</cp:lastPrinted>
  <dcterms:created xsi:type="dcterms:W3CDTF">2008-03-19T13:28:15Z</dcterms:created>
  <dcterms:modified xsi:type="dcterms:W3CDTF">2019-03-05T00:15:44Z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2019-03-05 00:15:44Z</vt:lpwstr>
  </property>
  <property fmtid="{D5CDD505-2E9C-101B-9397-08002B2CF9AE}" pid="10" name="CTPClassification">
    <vt:lpwstr>CTP_IC</vt:lpwstr>
  </property>
</Properties>
</file>