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5" r:id="rId5"/>
    <p:sldId id="266" r:id="rId6"/>
    <p:sldId id="267" r:id="rId7"/>
    <p:sldId id="268" r:id="rId8"/>
    <p:sldId id="269" r:id="rId9"/>
    <p:sldId id="270"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1" autoAdjust="0"/>
    <p:restoredTop sz="94660"/>
  </p:normalViewPr>
  <p:slideViewPr>
    <p:cSldViewPr>
      <p:cViewPr varScale="1">
        <p:scale>
          <a:sx n="76" d="100"/>
          <a:sy n="76" d="100"/>
        </p:scale>
        <p:origin x="62" y="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802.11-19/0276r0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802.11-19/0276r0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375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24101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0061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8783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0627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452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February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MAC Service Updates for NGV</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2019-02-18</a:t>
            </a:r>
          </a:p>
        </p:txBody>
      </p:sp>
      <p:sp>
        <p:nvSpPr>
          <p:cNvPr id="6" name="Date Placeholder 3"/>
          <p:cNvSpPr>
            <a:spLocks noGrp="1"/>
          </p:cNvSpPr>
          <p:nvPr>
            <p:ph type="dt" idx="10"/>
          </p:nvPr>
        </p:nvSpPr>
        <p:spPr/>
        <p:txBody>
          <a:bodyPr/>
          <a:lstStyle/>
          <a:p>
            <a:r>
              <a:rPr lang="en-US"/>
              <a:t>February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99268409"/>
              </p:ext>
            </p:extLst>
          </p:nvPr>
        </p:nvGraphicFramePr>
        <p:xfrm>
          <a:off x="992188" y="2419350"/>
          <a:ext cx="11050587" cy="4137025"/>
        </p:xfrm>
        <a:graphic>
          <a:graphicData uri="http://schemas.openxmlformats.org/presentationml/2006/ole">
            <mc:AlternateContent xmlns:mc="http://schemas.openxmlformats.org/markup-compatibility/2006">
              <mc:Choice xmlns:v="urn:schemas-microsoft-com:vml" Requires="v">
                <p:oleObj spid="_x0000_s3095" name="Document" r:id="rId4" imgW="10512000" imgH="3932752" progId="Word.Document.8">
                  <p:embed/>
                </p:oleObj>
              </mc:Choice>
              <mc:Fallback>
                <p:oleObj name="Document" r:id="rId4" imgW="10512000" imgH="3932752" progId="Word.Document.8">
                  <p:embed/>
                  <p:pic>
                    <p:nvPicPr>
                      <p:cNvPr id="0" name="Picture 3"/>
                      <p:cNvPicPr>
                        <a:picLocks noChangeAspect="1" noChangeArrowheads="1"/>
                      </p:cNvPicPr>
                      <p:nvPr/>
                    </p:nvPicPr>
                    <p:blipFill>
                      <a:blip r:embed="rId5"/>
                      <a:srcRect/>
                      <a:stretch>
                        <a:fillRect/>
                      </a:stretch>
                    </p:blipFill>
                    <p:spPr bwMode="auto">
                      <a:xfrm>
                        <a:off x="992188" y="2419350"/>
                        <a:ext cx="11050587" cy="41370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The V2X protocol stacks perform several functions that are normally within the 802.11 MAC at higher layers.  Furthermore, the rules that these functions must follow differ between the various, regional V2X standards (SAE, ETSI, etc.).  NGV must provide a means by which these higher layers can provide the necessary control information downward and receive the necessary status information upward.  This is most easily accomplished by modifying the MAC SAP to add NGV-specific parameters to the MAC data service primitives.  This cannot be accomplished via the MLME SAP because there is no way to synchronize between primitives at the two SAPs.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February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b="0" dirty="0"/>
              <a:t>IEEE 802.11p is used as the access layer of several V2X regional standards such as ITS-G5 in Europe or SAE in the US.  IEEE 802.11bd needs to be an enhancement to this access layer.</a:t>
            </a:r>
          </a:p>
          <a:p>
            <a:pPr>
              <a:buFont typeface="Arial" panose="020B0604020202020204" pitchFamily="34" charset="0"/>
              <a:buChar char="•"/>
            </a:pPr>
            <a:r>
              <a:rPr lang="en-US" b="0" dirty="0"/>
              <a:t>On top of the IEEE 802.11-based access layer, regional standards define a set of rules for decentralized congestion control (DCC), packet generation and dissemination.</a:t>
            </a:r>
          </a:p>
          <a:p>
            <a:pPr lvl="1">
              <a:buFont typeface="Arial" panose="020B0604020202020204" pitchFamily="34" charset="0"/>
              <a:buChar char="•"/>
            </a:pPr>
            <a:r>
              <a:rPr lang="en-US" sz="2400" dirty="0"/>
              <a:t>Many of the specific rules differ between the various regional standards</a:t>
            </a:r>
          </a:p>
          <a:p>
            <a:pPr>
              <a:buFont typeface="Arial" panose="020B0604020202020204" pitchFamily="34" charset="0"/>
              <a:buChar char="•"/>
            </a:pPr>
            <a:r>
              <a:rPr lang="en-US" b="0" dirty="0" err="1"/>
              <a:t>TGbd</a:t>
            </a:r>
            <a:r>
              <a:rPr lang="en-US" b="0" dirty="0"/>
              <a:t> exists to standardize the PHY and MAC layers, collectively referred to as the “access layer”, as an enhancement to IEEE 802.11p.  </a:t>
            </a:r>
          </a:p>
          <a:p>
            <a:pPr lvl="1">
              <a:buFont typeface="Arial" panose="020B0604020202020204" pitchFamily="34" charset="0"/>
              <a:buChar char="•"/>
            </a:pPr>
            <a:r>
              <a:rPr lang="en-US" sz="2400" dirty="0"/>
              <a:t>It is necessary for </a:t>
            </a:r>
            <a:r>
              <a:rPr lang="en-US" sz="2400" dirty="0" err="1"/>
              <a:t>TGbd</a:t>
            </a:r>
            <a:r>
              <a:rPr lang="en-US" sz="2400" dirty="0"/>
              <a:t> to an appropriate interface to the higher ITS layers</a:t>
            </a:r>
            <a:endParaRPr lang="en-US" sz="2400" b="0"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February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802.11bd Needs to Provide to Upper Layers</a:t>
            </a:r>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b="0" dirty="0"/>
              <a:t>802.11bd needs to be a standard with a number of parameters and encoding options, providing a toolbox that can support a wide range of regional deployment configurations.</a:t>
            </a:r>
          </a:p>
          <a:p>
            <a:pPr lvl="1">
              <a:buFont typeface="Arial" panose="020B0604020202020204" pitchFamily="34" charset="0"/>
              <a:buChar char="•"/>
            </a:pPr>
            <a:r>
              <a:rPr lang="en-US" dirty="0"/>
              <a:t>For instance ITS-G5 requires IEEE 802.11p PPDUs to be encoded with QPSK ½ (6 Mb/s transmit rate), whereas SAE adjusts the MCS based on congestion level</a:t>
            </a:r>
          </a:p>
          <a:p>
            <a:pPr lvl="1">
              <a:buFont typeface="Arial" panose="020B0604020202020204" pitchFamily="34" charset="0"/>
              <a:buChar char="•"/>
            </a:pPr>
            <a:r>
              <a:rPr lang="en-US" dirty="0"/>
              <a:t>For instance in ITS-G5 the CAM message generation is triggered by the vehicle dynamics (“enough” change in location, headings or speed) while SAE transmissions have often a more periodic nature (often transmitted at 10 Hz)</a:t>
            </a:r>
          </a:p>
          <a:p>
            <a:pPr>
              <a:buFont typeface="Arial" panose="020B0604020202020204" pitchFamily="34" charset="0"/>
              <a:buChar char="•"/>
            </a:pPr>
            <a:r>
              <a:rPr lang="en-US" b="0" dirty="0"/>
              <a:t>Today, 802.11 does not provide a means by which higher layers can control things such as data rate/format (MCS) on an MPDU-by-MPDU basis.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February 2019</a:t>
            </a:r>
            <a:endParaRPr lang="en-GB"/>
          </a:p>
        </p:txBody>
      </p:sp>
    </p:spTree>
    <p:extLst>
      <p:ext uri="{BB962C8B-B14F-4D97-AF65-F5344CB8AC3E}">
        <p14:creationId xmlns:p14="http://schemas.microsoft.com/office/powerpoint/2010/main" val="14107489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Providing Access to the NGV Toolbox</a:t>
            </a:r>
          </a:p>
        </p:txBody>
      </p:sp>
      <p:sp>
        <p:nvSpPr>
          <p:cNvPr id="9218" name="Rectangle 2"/>
          <p:cNvSpPr>
            <a:spLocks noGrp="1" noChangeArrowheads="1"/>
          </p:cNvSpPr>
          <p:nvPr>
            <p:ph idx="1"/>
          </p:nvPr>
        </p:nvSpPr>
        <p:spPr>
          <a:xfrm>
            <a:off x="914401" y="1981201"/>
            <a:ext cx="10361084" cy="4543424"/>
          </a:xfrm>
          <a:ln/>
        </p:spPr>
        <p:txBody>
          <a:bodyPr/>
          <a:lstStyle/>
          <a:p>
            <a:pPr>
              <a:buFont typeface="Times New Roman" pitchFamily="16" charset="0"/>
              <a:buChar char="•"/>
            </a:pPr>
            <a:r>
              <a:rPr lang="en-GB" b="0" dirty="0"/>
              <a:t>The most appropriate means by which to provide higher layers with access to this “NGV Toolbox” is by extending the MAC Data Service.</a:t>
            </a:r>
          </a:p>
          <a:p>
            <a:pPr lvl="1">
              <a:buFont typeface="Times New Roman" pitchFamily="16" charset="0"/>
              <a:buChar char="•"/>
            </a:pPr>
            <a:r>
              <a:rPr lang="en-GB" dirty="0"/>
              <a:t>The MLME SAP is not appropriate because it has no sense of time, and it is not possible to synchronize the effects of primitives at the MLME SAP with those at the MAC SAP.</a:t>
            </a:r>
          </a:p>
          <a:p>
            <a:pPr lvl="1">
              <a:buFont typeface="Times New Roman" pitchFamily="16" charset="0"/>
              <a:buChar char="•"/>
            </a:pPr>
            <a:r>
              <a:rPr lang="en-GB" b="0" dirty="0"/>
              <a:t>Creation of a new SAP would be possible, but </a:t>
            </a:r>
            <a:r>
              <a:rPr lang="en-GB" dirty="0"/>
              <a:t>is much more complex and does not appear to provide any advantages.</a:t>
            </a:r>
          </a:p>
          <a:p>
            <a:pPr lvl="1">
              <a:buFont typeface="Times New Roman" pitchFamily="16" charset="0"/>
              <a:buChar char="•"/>
            </a:pPr>
            <a:r>
              <a:rPr lang="en-GB" dirty="0"/>
              <a:t>Leaving this issue to solutions outside of the standard is almost certain to result in “no” votes at SA ballot (and, perhaps letter ballot).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February 2019</a:t>
            </a:r>
            <a:endParaRPr lang="en-GB"/>
          </a:p>
        </p:txBody>
      </p:sp>
    </p:spTree>
    <p:extLst>
      <p:ext uri="{BB962C8B-B14F-4D97-AF65-F5344CB8AC3E}">
        <p14:creationId xmlns:p14="http://schemas.microsoft.com/office/powerpoint/2010/main" val="3042388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Extending the MAC Data Service Primitives</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The best way to extend MAC Data Service is to define a new, NGV-specific parameter to each of the MAC Data Service primitives:</a:t>
            </a:r>
          </a:p>
          <a:p>
            <a:pPr lvl="1">
              <a:buFont typeface="Times New Roman" pitchFamily="16" charset="0"/>
              <a:buChar char="•"/>
            </a:pPr>
            <a:r>
              <a:rPr lang="en-GB" dirty="0"/>
              <a:t>MA-</a:t>
            </a:r>
            <a:r>
              <a:rPr lang="en-GB" dirty="0" err="1"/>
              <a:t>UNITDATA.request</a:t>
            </a:r>
            <a:r>
              <a:rPr lang="en-GB" dirty="0"/>
              <a:t> (source address, destination address, routing information, data, priority, service class, </a:t>
            </a:r>
            <a:r>
              <a:rPr lang="en-GB" b="1" i="1" dirty="0"/>
              <a:t>V2X request vector</a:t>
            </a:r>
            <a:r>
              <a:rPr lang="en-GB" dirty="0"/>
              <a:t>)</a:t>
            </a:r>
          </a:p>
          <a:p>
            <a:pPr lvl="1">
              <a:buFont typeface="Times New Roman" pitchFamily="16" charset="0"/>
              <a:buChar char="•"/>
            </a:pPr>
            <a:r>
              <a:rPr lang="en-GB" dirty="0"/>
              <a:t>MA-</a:t>
            </a:r>
            <a:r>
              <a:rPr lang="en-GB" dirty="0" err="1"/>
              <a:t>UNITDATA.indication</a:t>
            </a:r>
            <a:r>
              <a:rPr lang="en-GB" dirty="0"/>
              <a:t> (source address, destination address, routing information, data, reception status, priority, service class, </a:t>
            </a:r>
            <a:r>
              <a:rPr lang="en-GB" b="1" i="1" dirty="0"/>
              <a:t>V2X status vector</a:t>
            </a:r>
            <a:r>
              <a:rPr lang="en-GB" dirty="0"/>
              <a:t>)</a:t>
            </a:r>
          </a:p>
          <a:p>
            <a:pPr lvl="1">
              <a:buFont typeface="Times New Roman" pitchFamily="16" charset="0"/>
              <a:buChar char="•"/>
            </a:pPr>
            <a:r>
              <a:rPr lang="en-GB" dirty="0"/>
              <a:t>MA-UNITDATA-</a:t>
            </a:r>
            <a:r>
              <a:rPr lang="en-GB" dirty="0" err="1"/>
              <a:t>STATUS.indication</a:t>
            </a:r>
            <a:r>
              <a:rPr lang="en-GB" dirty="0"/>
              <a:t> (source address, destination address, transmission status, provided priority, provided service class, </a:t>
            </a:r>
            <a:r>
              <a:rPr lang="en-GB" b="1" i="1" dirty="0"/>
              <a:t>V2X status vector</a:t>
            </a:r>
            <a:r>
              <a:rPr lang="en-GB" dirty="0"/>
              <a:t>)</a:t>
            </a:r>
          </a:p>
          <a:p>
            <a:pPr>
              <a:buFont typeface="Times New Roman" pitchFamily="16" charset="0"/>
              <a:buChar char="•"/>
            </a:pPr>
            <a:r>
              <a:rPr lang="en-GB" b="0" dirty="0"/>
              <a:t>A V2X vector parameter shall be present at NGV stations and absent otherwise.</a:t>
            </a:r>
          </a:p>
          <a:p>
            <a:pPr lvl="1">
              <a:buFont typeface="Times New Roman" pitchFamily="16" charset="0"/>
              <a:buChar char="•"/>
            </a:pPr>
            <a:r>
              <a:rPr lang="en-GB" b="0" dirty="0"/>
              <a:t>By defining the new parameter as a vector, and describing the elements of these vectors in separate sub-clauses, the editorial impact on existing clause 5 text is minimized.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February 2019</a:t>
            </a:r>
            <a:endParaRPr lang="en-GB"/>
          </a:p>
        </p:txBody>
      </p:sp>
    </p:spTree>
    <p:extLst>
      <p:ext uri="{BB962C8B-B14F-4D97-AF65-F5344CB8AC3E}">
        <p14:creationId xmlns:p14="http://schemas.microsoft.com/office/powerpoint/2010/main" val="5716217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V2X Request Vector Contents</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The V2X Request Vector allows the higher layers to control the format and encoding of the 802.11bd transmission</a:t>
            </a:r>
          </a:p>
          <a:p>
            <a:pPr>
              <a:buFont typeface="Times New Roman" pitchFamily="16" charset="0"/>
              <a:buChar char="•"/>
            </a:pPr>
            <a:r>
              <a:rPr lang="en-GB" b="0" dirty="0"/>
              <a:t>The elements of the V2X Request Vector include:</a:t>
            </a:r>
          </a:p>
          <a:p>
            <a:pPr lvl="1">
              <a:buFont typeface="Times New Roman" pitchFamily="16" charset="0"/>
              <a:buChar char="•"/>
            </a:pPr>
            <a:r>
              <a:rPr lang="en-GB" b="0" dirty="0"/>
              <a:t>Transmission format (data rate/MCS)</a:t>
            </a:r>
          </a:p>
          <a:p>
            <a:pPr lvl="1">
              <a:buFont typeface="Times New Roman" pitchFamily="16" charset="0"/>
              <a:buChar char="•"/>
            </a:pPr>
            <a:r>
              <a:rPr lang="en-GB" dirty="0"/>
              <a:t>Additional coding options (CC, LDPC, etc.)</a:t>
            </a:r>
          </a:p>
          <a:p>
            <a:pPr lvl="1">
              <a:buFont typeface="Times New Roman" pitchFamily="16" charset="0"/>
              <a:buChar char="•"/>
            </a:pPr>
            <a:r>
              <a:rPr lang="en-US" dirty="0"/>
              <a:t>Additional spatial stream options (MIMO, STBC, etc.) </a:t>
            </a:r>
          </a:p>
          <a:p>
            <a:pPr lvl="1">
              <a:buFont typeface="Times New Roman" pitchFamily="16" charset="0"/>
              <a:buChar char="•"/>
            </a:pPr>
            <a:r>
              <a:rPr lang="en-GB" dirty="0"/>
              <a:t>Aggregation permitted</a:t>
            </a:r>
          </a:p>
          <a:p>
            <a:pPr lvl="1">
              <a:buFont typeface="Times New Roman" pitchFamily="16" charset="0"/>
              <a:buChar char="•"/>
            </a:pPr>
            <a:r>
              <a:rPr lang="en-US" dirty="0"/>
              <a:t>… whatever else needs to be controlled under the final set of NGV MAC and PHY options)</a:t>
            </a:r>
          </a:p>
          <a:p>
            <a:pPr lvl="1">
              <a:buFont typeface="Times New Roman" pitchFamily="16" charset="0"/>
              <a:buChar char="•"/>
            </a:pPr>
            <a:endParaRPr lang="en-GB" dirty="0"/>
          </a:p>
          <a:p>
            <a:pPr>
              <a:buFont typeface="Times New Roman" pitchFamily="16" charset="0"/>
              <a:buChar char="•"/>
            </a:pPr>
            <a:r>
              <a:rPr lang="en-GB" b="0" dirty="0"/>
              <a:t>A value that permits selection within the MAC will exist for each element</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February 2019</a:t>
            </a:r>
            <a:endParaRPr lang="en-GB"/>
          </a:p>
        </p:txBody>
      </p:sp>
    </p:spTree>
    <p:extLst>
      <p:ext uri="{BB962C8B-B14F-4D97-AF65-F5344CB8AC3E}">
        <p14:creationId xmlns:p14="http://schemas.microsoft.com/office/powerpoint/2010/main" val="37906867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V2X Status Vector Contents</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The V2X Status Vector allows the higher layers to control the format and encoding of the 802.11bd transmission</a:t>
            </a:r>
          </a:p>
          <a:p>
            <a:pPr>
              <a:buFont typeface="Times New Roman" pitchFamily="16" charset="0"/>
              <a:buChar char="•"/>
            </a:pPr>
            <a:r>
              <a:rPr lang="en-GB" b="0" dirty="0"/>
              <a:t>The elements of the V2X Status Vector include:</a:t>
            </a:r>
          </a:p>
          <a:p>
            <a:pPr lvl="1">
              <a:buFont typeface="Times New Roman" pitchFamily="16" charset="0"/>
              <a:buChar char="•"/>
            </a:pPr>
            <a:r>
              <a:rPr lang="en-GB" dirty="0"/>
              <a:t>Transmission format used (data rate/MCS)</a:t>
            </a:r>
          </a:p>
          <a:p>
            <a:pPr lvl="1">
              <a:buFont typeface="Times New Roman" pitchFamily="16" charset="0"/>
              <a:buChar char="•"/>
            </a:pPr>
            <a:r>
              <a:rPr lang="en-GB" dirty="0"/>
              <a:t>Additional coding options used (CC, LDPC, etc.)</a:t>
            </a:r>
          </a:p>
          <a:p>
            <a:pPr lvl="1">
              <a:buFont typeface="Times New Roman" pitchFamily="16" charset="0"/>
              <a:buChar char="•"/>
            </a:pPr>
            <a:r>
              <a:rPr lang="en-US" dirty="0"/>
              <a:t>Additional spatial stream options used (MIMO, STBC, etc.) </a:t>
            </a:r>
          </a:p>
          <a:p>
            <a:pPr lvl="1">
              <a:buFont typeface="Times New Roman" pitchFamily="16" charset="0"/>
              <a:buChar char="•"/>
            </a:pPr>
            <a:r>
              <a:rPr lang="en-GB" dirty="0"/>
              <a:t>MSDU was part of an aggregate</a:t>
            </a:r>
          </a:p>
          <a:p>
            <a:pPr lvl="1">
              <a:buFont typeface="Times New Roman" pitchFamily="16" charset="0"/>
              <a:buChar char="•"/>
            </a:pPr>
            <a:r>
              <a:rPr lang="en-US" dirty="0" err="1"/>
              <a:t>TechPercentage</a:t>
            </a:r>
            <a:r>
              <a:rPr lang="en-US" dirty="0"/>
              <a:t> (see 11/19-0082)</a:t>
            </a:r>
          </a:p>
          <a:p>
            <a:pPr lvl="1">
              <a:buFont typeface="Times New Roman" pitchFamily="16" charset="0"/>
              <a:buChar char="•"/>
            </a:pPr>
            <a:r>
              <a:rPr lang="en-US" dirty="0"/>
              <a:t>Number of stations detected during measurement of </a:t>
            </a:r>
            <a:r>
              <a:rPr lang="en-US" dirty="0" err="1"/>
              <a:t>TechPercentage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February 2019</a:t>
            </a:r>
            <a:endParaRPr lang="en-GB"/>
          </a:p>
        </p:txBody>
      </p:sp>
    </p:spTree>
    <p:extLst>
      <p:ext uri="{BB962C8B-B14F-4D97-AF65-F5344CB8AC3E}">
        <p14:creationId xmlns:p14="http://schemas.microsoft.com/office/powerpoint/2010/main" val="643259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V2X Parameters in MIB</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Some of the NGV-specific parameters are (generally) static, and can be managed via the MLME SAP rather than the V2X vector.  These include:</a:t>
            </a:r>
          </a:p>
          <a:p>
            <a:pPr lvl="1">
              <a:buFont typeface="Times New Roman" pitchFamily="16" charset="0"/>
              <a:buChar char="•"/>
            </a:pPr>
            <a:r>
              <a:rPr lang="en-GB" dirty="0"/>
              <a:t>NGV activation (the NGV equivalent of dot11OCBactivated)</a:t>
            </a:r>
          </a:p>
          <a:p>
            <a:pPr lvl="1">
              <a:buFont typeface="Times New Roman" pitchFamily="16" charset="0"/>
              <a:buChar char="•"/>
            </a:pPr>
            <a:r>
              <a:rPr lang="en-GB" b="0" dirty="0"/>
              <a:t>NGV capability</a:t>
            </a:r>
          </a:p>
          <a:p>
            <a:pPr lvl="1">
              <a:buFont typeface="Times New Roman" pitchFamily="16" charset="0"/>
              <a:buChar char="•"/>
            </a:pPr>
            <a:r>
              <a:rPr lang="en-GB" dirty="0"/>
              <a:t>NGV bands supported</a:t>
            </a:r>
          </a:p>
          <a:p>
            <a:pPr lvl="1">
              <a:buFont typeface="Times New Roman" pitchFamily="16" charset="0"/>
              <a:buChar char="•"/>
            </a:pPr>
            <a:r>
              <a:rPr lang="en-GB" dirty="0"/>
              <a:t>Period over which to measure </a:t>
            </a:r>
            <a:r>
              <a:rPr lang="en-GB" dirty="0" err="1"/>
              <a:t>TechPercentage</a:t>
            </a:r>
            <a:r>
              <a:rPr lang="en-GB" dirty="0"/>
              <a:t> (see 11-19/0082, default value one second)</a:t>
            </a:r>
          </a:p>
          <a:p>
            <a:pPr lvl="1">
              <a:buFont typeface="Times New Roman" pitchFamily="16" charset="0"/>
              <a:buChar char="•"/>
            </a:pPr>
            <a:r>
              <a:rPr lang="en-GB" b="0" dirty="0" err="1"/>
              <a:t>Operational</a:t>
            </a:r>
            <a:r>
              <a:rPr lang="en-GB" dirty="0" err="1"/>
              <a:t>RateSet</a:t>
            </a:r>
            <a:r>
              <a:rPr lang="en-GB" dirty="0"/>
              <a:t> (already present)</a:t>
            </a: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February 2019</a:t>
            </a:r>
            <a:endParaRPr lang="en-GB"/>
          </a:p>
        </p:txBody>
      </p:sp>
    </p:spTree>
    <p:extLst>
      <p:ext uri="{BB962C8B-B14F-4D97-AF65-F5344CB8AC3E}">
        <p14:creationId xmlns:p14="http://schemas.microsoft.com/office/powerpoint/2010/main" val="3275165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1010</Words>
  <Application>Microsoft Office PowerPoint</Application>
  <PresentationFormat>Widescreen</PresentationFormat>
  <Paragraphs>117</Paragraphs>
  <Slides>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MS Gothic</vt:lpstr>
      <vt:lpstr>Arial</vt:lpstr>
      <vt:lpstr>Arial Unicode MS</vt:lpstr>
      <vt:lpstr>Times New Roman</vt:lpstr>
      <vt:lpstr>Office Theme</vt:lpstr>
      <vt:lpstr>Microsoft Word 97 - 2003 Document</vt:lpstr>
      <vt:lpstr>MAC Service Updates for NGV</vt:lpstr>
      <vt:lpstr>Abstract</vt:lpstr>
      <vt:lpstr>Introduction</vt:lpstr>
      <vt:lpstr>What 802.11bd Needs to Provide to Upper Layers</vt:lpstr>
      <vt:lpstr>Providing Access to the NGV Toolbox</vt:lpstr>
      <vt:lpstr>Extending the MAC Data Service Primitives</vt:lpstr>
      <vt:lpstr>V2X Request Vector Contents</vt:lpstr>
      <vt:lpstr>V2X Status Vector Contents</vt:lpstr>
      <vt:lpstr>V2X Parameters in MIB</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Service Updates for NGV</dc:title>
  <dc:creator>Michael Fischer</dc:creator>
  <cp:lastModifiedBy>Michael Fischer</cp:lastModifiedBy>
  <cp:revision>14</cp:revision>
  <cp:lastPrinted>1601-01-01T00:00:00Z</cp:lastPrinted>
  <dcterms:created xsi:type="dcterms:W3CDTF">2019-02-18T03:41:04Z</dcterms:created>
  <dcterms:modified xsi:type="dcterms:W3CDTF">2019-02-18T17:32:28Z</dcterms:modified>
</cp:coreProperties>
</file>