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6" r:id="rId6"/>
    <p:sldId id="259" r:id="rId7"/>
    <p:sldId id="285" r:id="rId8"/>
    <p:sldId id="28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3" d="100"/>
          <a:sy n="83" d="100"/>
        </p:scale>
        <p:origin x="126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54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Draft IEEE 802.11bc Use Case Document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149531"/>
              </p:ext>
            </p:extLst>
          </p:nvPr>
        </p:nvGraphicFramePr>
        <p:xfrm>
          <a:off x="2320925" y="3714750"/>
          <a:ext cx="7715250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6" name="Document" r:id="rId4" imgW="8267030" imgH="3099197" progId="Word.Document.8">
                  <p:embed/>
                </p:oleObj>
              </mc:Choice>
              <mc:Fallback>
                <p:oleObj name="Document" r:id="rId4" imgW="8267030" imgH="3099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714750"/>
                        <a:ext cx="7715250" cy="2892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This document contains the proposed use cases descriptions for the IEEE 802.11bc TG.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Scenario 1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08401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516260"/>
            <a:ext cx="4420367" cy="3568924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08399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08400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low-cost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49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85" y="685801"/>
            <a:ext cx="7990655" cy="510952"/>
          </a:xfrm>
        </p:spPr>
        <p:txBody>
          <a:bodyPr/>
          <a:lstStyle/>
          <a:p>
            <a:r>
              <a:rPr kumimoji="1" lang="en-US" altLang="ja-JP" dirty="0"/>
              <a:t>Scenario 2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07189" y="4324675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11-19/0182r0, Template for </a:t>
            </a:r>
            <a:r>
              <a:rPr lang="en-US" sz="2000" kern="0" dirty="0" err="1"/>
              <a:t>TGbc</a:t>
            </a:r>
            <a:r>
              <a:rPr lang="en-US" sz="2000" kern="0" dirty="0"/>
              <a:t> Use Case Scenario slides, Jan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802.11-18/383r0, BCS Use Cases,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802.11-18/0532r0, Low Power Sensor Broadcast Use Cases,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17949</TotalTime>
  <Words>545</Words>
  <Application>Microsoft Office PowerPoint</Application>
  <PresentationFormat>Widescreen</PresentationFormat>
  <Paragraphs>106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A Draft IEEE 802.11bc Use Case Document</vt:lpstr>
      <vt:lpstr>PowerPoint Presentation</vt:lpstr>
      <vt:lpstr>Scenario 1  Stadium Video Distribution</vt:lpstr>
      <vt:lpstr>Scenario 2  Low Power Sensor UL Broadcast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325</cp:revision>
  <cp:lastPrinted>1601-01-01T00:00:00Z</cp:lastPrinted>
  <dcterms:created xsi:type="dcterms:W3CDTF">2014-04-14T10:59:07Z</dcterms:created>
  <dcterms:modified xsi:type="dcterms:W3CDTF">2019-02-12T15:53:44Z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