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6" r:id="rId6"/>
    <p:sldId id="259" r:id="rId7"/>
    <p:sldId id="285" r:id="rId8"/>
    <p:sldId id="28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83" d="100"/>
          <a:sy n="83" d="100"/>
        </p:scale>
        <p:origin x="126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54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Draft IEEE 802.11bc Use Case Document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784364"/>
              </p:ext>
            </p:extLst>
          </p:nvPr>
        </p:nvGraphicFramePr>
        <p:xfrm>
          <a:off x="2320925" y="3714750"/>
          <a:ext cx="7416800" cy="27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Document" r:id="rId4" imgW="8267030" imgH="3099197" progId="Word.Document.8">
                  <p:embed/>
                </p:oleObj>
              </mc:Choice>
              <mc:Fallback>
                <p:oleObj name="Document" r:id="rId4" imgW="8267030" imgH="3099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714750"/>
                        <a:ext cx="7416800" cy="2789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This document contains the proposed use cases descriptions for the IEEE 802.11bc TG.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Scenario 1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Stakes 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516260"/>
            <a:ext cx="4420367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244105"/>
            <a:ext cx="4605764" cy="106521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Benefit of using </a:t>
            </a:r>
            <a:r>
              <a:rPr kumimoji="1" lang="en-US" altLang="ja-JP" kern="0" dirty="0" err="1"/>
              <a:t>TGbc</a:t>
            </a:r>
            <a:r>
              <a:rPr kumimoji="1" lang="en-US" altLang="ja-JP" kern="0" dirty="0"/>
              <a:t>:</a:t>
            </a:r>
          </a:p>
          <a:p>
            <a:r>
              <a:rPr kumimoji="1" lang="en-US" altLang="ja-JP" kern="0" dirty="0"/>
              <a:t>To be discussed??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752435"/>
            <a:ext cx="4605766" cy="226402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 (HD): 8 MBPS (how about 4k?) 14/30 </a:t>
            </a:r>
            <a:r>
              <a:rPr kumimoji="1" lang="en-US" altLang="ja-JP" sz="1200" b="1" dirty="0" err="1"/>
              <a:t>mbps</a:t>
            </a: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5"/>
            <a:ext cx="4420368" cy="106521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low-cost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49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85" y="685801"/>
            <a:ext cx="7990655" cy="510952"/>
          </a:xfrm>
        </p:spPr>
        <p:txBody>
          <a:bodyPr/>
          <a:lstStyle/>
          <a:p>
            <a:r>
              <a:rPr kumimoji="1" lang="en-US" altLang="ja-JP" dirty="0"/>
              <a:t>Scenario 2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Stakes 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APs,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Benefit of using </a:t>
            </a:r>
            <a:r>
              <a:rPr kumimoji="1" lang="en-US" altLang="ja-JP" kern="0" dirty="0" err="1"/>
              <a:t>TGbc</a:t>
            </a:r>
            <a:r>
              <a:rPr kumimoji="1" lang="en-US" altLang="ja-JP" kern="0" dirty="0"/>
              <a:t>:</a:t>
            </a:r>
          </a:p>
          <a:p>
            <a:r>
              <a:rPr kumimoji="1" lang="en-US" altLang="ja-JP" kern="0" dirty="0"/>
              <a:t>To be discussed??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74332"/>
            <a:ext cx="4605766" cy="19668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non-STAs are expected to generate low </a:t>
            </a:r>
            <a:r>
              <a:rPr kumimoji="1" lang="en-US" altLang="ja-JP" sz="1200" b="1"/>
              <a:t>rate data (number?)</a:t>
            </a:r>
            <a:endParaRPr kumimoji="1" lang="en-US" altLang="ja-JP" sz="1200" b="1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reports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3" name="TextBox 10">
              <a:extLst>
                <a:ext uri="{FF2B5EF4-FFF2-40B4-BE49-F238E27FC236}">
                  <a16:creationId xmlns:a16="http://schemas.microsoft.com/office/drawing/2014/main" id="{5C3DDCB5-6B86-4973-8CB5-21AD0B9DBA88}"/>
                </a:ext>
              </a:extLst>
            </p:cNvPr>
            <p:cNvSpPr txBox="1"/>
            <p:nvPr/>
          </p:nvSpPr>
          <p:spPr>
            <a:xfrm>
              <a:off x="8503879" y="1652536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AP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0" y="2133600"/>
              <a:ext cx="407694" cy="266700"/>
            </a:xfrm>
            <a:prstGeom prst="rect">
              <a:avLst/>
            </a:prstGeom>
          </p:spPr>
        </p:pic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007667" y="2955843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07189" y="4324675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11-19/0182r0, Template for </a:t>
            </a:r>
            <a:r>
              <a:rPr lang="en-US" sz="2000" kern="0" dirty="0" err="1"/>
              <a:t>TGbc</a:t>
            </a:r>
            <a:r>
              <a:rPr lang="en-US" sz="2000" kern="0" dirty="0"/>
              <a:t> Use Case Scenario slides, Jan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802.11-18/383r0, BCS Use Cases,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802.11-18/0532r0, Low Power Sensor Broadcast Use Cases, Mar.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17144</TotalTime>
  <Words>501</Words>
  <Application>Microsoft Office PowerPoint</Application>
  <PresentationFormat>Widescreen</PresentationFormat>
  <Paragraphs>101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Microsoft Word 97 - 2003 Document</vt:lpstr>
      <vt:lpstr>A Draft IEEE 802.11bc Use Case Document</vt:lpstr>
      <vt:lpstr>PowerPoint Presentation</vt:lpstr>
      <vt:lpstr>Scenario 1  Stadium Video Distribution</vt:lpstr>
      <vt:lpstr>Scenario 2  Low Power Sensor UL Broadcast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315</cp:revision>
  <cp:lastPrinted>1601-01-01T00:00:00Z</cp:lastPrinted>
  <dcterms:created xsi:type="dcterms:W3CDTF">2014-04-14T10:59:07Z</dcterms:created>
  <dcterms:modified xsi:type="dcterms:W3CDTF">2019-02-12T02:25:49Z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