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6" r:id="rId4"/>
    <p:sldId id="267" r:id="rId5"/>
    <p:sldId id="264" r:id="rId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7702" autoAdjust="0"/>
    <p:restoredTop sz="86422"/>
  </p:normalViewPr>
  <p:slideViewPr>
    <p:cSldViewPr>
      <p:cViewPr varScale="1">
        <p:scale>
          <a:sx n="189" d="100"/>
          <a:sy n="189" d="100"/>
        </p:scale>
        <p:origin x="168" y="248"/>
      </p:cViewPr>
      <p:guideLst>
        <p:guide orient="horz" pos="2160"/>
        <p:guide pos="3840"/>
      </p:guideLst>
    </p:cSldViewPr>
  </p:slideViewPr>
  <p:outlineViewPr>
    <p:cViewPr varScale="1"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802.11-19/263r0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Guido R. Hiertz,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802.11-19/263r0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Guido R. Hiertz, Ericsson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802.11-19/263r0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Guido R. Hiertz,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802.11-19/263r0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Guido R. Hiertz, Ericsson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802.11-19/263r0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Guido R. Hiertz, Ericsson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802.11-19/263r0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Guido R. Hiertz, Ericsson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802.11-19/263r0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Guido R. Hiertz,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Guido R. Hiertz,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802.11-19/263r0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-_2004-Dokument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/>
              <a:t>Missing item in 10.24.2.2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noProof="0" dirty="0"/>
              <a:t>Date:</a:t>
            </a:r>
            <a:r>
              <a:rPr lang="en-US" sz="2000" b="0" noProof="0" dirty="0"/>
              <a:t> 2019-04-07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00212"/>
              </p:ext>
            </p:extLst>
          </p:nvPr>
        </p:nvGraphicFramePr>
        <p:xfrm>
          <a:off x="993775" y="2900363"/>
          <a:ext cx="1027271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kument" r:id="rId4" imgW="10439400" imgH="1549400" progId="Word.Document.8">
                  <p:embed/>
                </p:oleObj>
              </mc:Choice>
              <mc:Fallback>
                <p:oleObj name="Dokument" r:id="rId4" imgW="10439400" imgH="1549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900363"/>
                        <a:ext cx="10272713" cy="1514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6F42B-22FC-5A44-9869-053A9177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562615" cy="1065213"/>
          </a:xfrm>
        </p:spPr>
        <p:txBody>
          <a:bodyPr/>
          <a:lstStyle/>
          <a:p>
            <a:r>
              <a:rPr lang="en-US" noProof="0" dirty="0"/>
              <a:t>10.24.2.2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0679361-0D60-0049-98E6-41ABC7AA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562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The EDCA </a:t>
            </a:r>
            <a:r>
              <a:rPr lang="en-US" noProof="0" dirty="0" err="1"/>
              <a:t>backoff</a:t>
            </a:r>
            <a:r>
              <a:rPr lang="en-US" noProof="0" dirty="0"/>
              <a:t> procedure describes five events, a) to 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 [1]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D55C42-C46D-254C-84F2-F1B7450AD3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6B2420-1B4D-4841-A7FF-68A209DD332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CE8DB5-2D33-D440-925D-C9940E8DC0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A89043-D39F-4C4B-AB6A-1FE6716B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16" y="688438"/>
            <a:ext cx="6912768" cy="56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5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5F91B50-D186-6B4E-B504-68D859691C7B}"/>
              </a:ext>
            </a:extLst>
          </p:cNvPr>
          <p:cNvSpPr/>
          <p:nvPr/>
        </p:nvSpPr>
        <p:spPr bwMode="auto">
          <a:xfrm>
            <a:off x="8400256" y="2990984"/>
            <a:ext cx="158418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C5210-F054-DC40-BE18-F7F3377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2301279" cy="1065213"/>
          </a:xfrm>
        </p:spPr>
        <p:txBody>
          <a:bodyPr/>
          <a:lstStyle/>
          <a:p>
            <a:r>
              <a:rPr lang="en-US" noProof="0" dirty="0"/>
              <a:t>CW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9E065-061F-244A-AF38-2F9FF18E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230127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CW must be adjusted under certain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However, there is no condition 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/>
              <a:t>See page 1798 of [1]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99E66B-32C2-8A4C-B92A-F5052ACF39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ln>
            <a:noFill/>
          </a:ln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6E5CB7-09AA-3F46-89EE-D4BFFDFE00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EB48244-98BB-E148-B452-7FDBD0499F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8375CE-60B7-5047-AFA3-EC89FC27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5006"/>
          <a:stretch/>
        </p:blipFill>
        <p:spPr>
          <a:xfrm>
            <a:off x="3647728" y="836712"/>
            <a:ext cx="7632848" cy="534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55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57420-95E0-5E43-8F6B-DA5B836E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Resolution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D23FD-CCBC-8845-90A7-7E06AB73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 line 10 on page 1798 of [1] (Clause 10.24.2.2) replace “[…] </a:t>
            </a:r>
            <a:r>
              <a:rPr lang="en" dirty="0"/>
              <a:t>invoked for reason c), d), e), or f) above […]” with </a:t>
            </a:r>
            <a:r>
              <a:rPr lang="en-US" dirty="0"/>
              <a:t>“[…] </a:t>
            </a:r>
            <a:r>
              <a:rPr lang="en" dirty="0"/>
              <a:t>invoked for reason c), d), or e) above […]”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6493F8-D066-0B4F-8A46-F2A5B42344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09E174-3BAE-DF45-B5EA-386393A9F46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378B4F0-ABBD-5644-8DB3-FB77511FEA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8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IEEE P802.11-REVmd/D2.1,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Guido R. Hiertz,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223</Words>
  <Application>Microsoft Macintosh PowerPoint</Application>
  <PresentationFormat>Breitbild</PresentationFormat>
  <Paragraphs>49</Paragraphs>
  <Slides>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Office</vt:lpstr>
      <vt:lpstr>Microsoft Word 97- 2004-Dokument</vt:lpstr>
      <vt:lpstr>Missing item in 10.24.2.2</vt:lpstr>
      <vt:lpstr>10.24.2.2</vt:lpstr>
      <vt:lpstr>CW</vt:lpstr>
      <vt:lpstr>Resolution</vt:lpstr>
      <vt:lpstr>References</vt:lpstr>
    </vt:vector>
  </TitlesOfParts>
  <Manager/>
  <Company>Ericsson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item in 10.24.2.2</dc:title>
  <dc:subject/>
  <dc:creator>Guido R. Hiertz</dc:creator>
  <cp:keywords/>
  <dc:description/>
  <cp:lastModifiedBy>Guido Hiertz</cp:lastModifiedBy>
  <cp:revision>4</cp:revision>
  <cp:lastPrinted>1601-01-01T00:00:00Z</cp:lastPrinted>
  <dcterms:created xsi:type="dcterms:W3CDTF">2019-02-07T14:49:23Z</dcterms:created>
  <dcterms:modified xsi:type="dcterms:W3CDTF">2019-02-07T15:23:19Z</dcterms:modified>
  <cp:category/>
</cp:coreProperties>
</file>