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63" r:id="rId5"/>
    <p:sldId id="259" r:id="rId6"/>
    <p:sldId id="265" r:id="rId7"/>
    <p:sldId id="266" r:id="rId8"/>
    <p:sldId id="267" r:id="rId9"/>
    <p:sldId id="260" r:id="rId10"/>
    <p:sldId id="262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42" autoAdjust="0"/>
    <p:restoredTop sz="94660"/>
  </p:normalViewPr>
  <p:slideViewPr>
    <p:cSldViewPr>
      <p:cViewPr varScale="1">
        <p:scale>
          <a:sx n="100" d="100"/>
          <a:sy n="100" d="100"/>
        </p:scale>
        <p:origin x="154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265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703263"/>
            <a:ext cx="617061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802.11-16/0788r5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842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802.11-19/0256r3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</a:t>
            </a:r>
            <a:r>
              <a:rPr lang="en-US" dirty="0" smtClean="0"/>
              <a:t>march 2019 </a:t>
            </a:r>
            <a:r>
              <a:rPr lang="en-US" dirty="0"/>
              <a:t>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2018-03-11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1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076890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Moved: Seconded: Result: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1202738"/>
              </p:ext>
            </p:extLst>
          </p:nvPr>
        </p:nvGraphicFramePr>
        <p:xfrm>
          <a:off x="914402" y="1524000"/>
          <a:ext cx="10439397" cy="4325430"/>
        </p:xfrm>
        <a:graphic>
          <a:graphicData uri="http://schemas.openxmlformats.org/drawingml/2006/table">
            <a:tbl>
              <a:tblPr/>
              <a:tblGrid>
                <a:gridCol w="1066798"/>
                <a:gridCol w="6492764"/>
                <a:gridCol w="1279636"/>
                <a:gridCol w="1600199"/>
              </a:tblGrid>
              <a:tr h="2922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3513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</a:t>
                      </a:r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  <a:r>
                        <a:rPr lang="fr-FR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January</a:t>
                      </a:r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28,</a:t>
                      </a:r>
                      <a:r>
                        <a:rPr lang="fr-FR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February</a:t>
                      </a:r>
                      <a:r>
                        <a:rPr lang="fr-FR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25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77163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Fridays: February 1, 8, 15, 22, March 1</a:t>
                      </a:r>
                      <a:endParaRPr lang="en-GB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None</a:t>
                      </a:r>
                      <a:endParaRPr lang="en-CA" sz="1200" b="0" i="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</a:p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Wednesdays: February 27, March 6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265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Wednesdays:</a:t>
                      </a: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March 6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44866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Monday: March 4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Friday:</a:t>
                      </a: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February 1, 15,</a:t>
                      </a:r>
                    </a:p>
                    <a:p>
                      <a:pPr algn="l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Thursday: March 7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ET</a:t>
                      </a:r>
                    </a:p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Tuesdays: February 12, March 19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Tuesday: January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29, March 5</a:t>
                      </a:r>
                    </a:p>
                    <a:p>
                      <a:pPr algn="l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February 19, March 19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RTA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Wednesday: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January 30, February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27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hr`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EHT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222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 P802.11ax/D4.0 to ISO/IEC/JTC1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Move to liaise the following </a:t>
            </a:r>
            <a:r>
              <a:rPr lang="en-GB" dirty="0" smtClean="0"/>
              <a:t>drafts for information </a:t>
            </a:r>
            <a:r>
              <a:rPr lang="en-GB" dirty="0"/>
              <a:t>to ISO/IEC </a:t>
            </a:r>
            <a:r>
              <a:rPr lang="en-GB" dirty="0" smtClean="0"/>
              <a:t>JTC1/SC6 following WG ballot approval:</a:t>
            </a:r>
            <a:endParaRPr lang="en-US" dirty="0"/>
          </a:p>
          <a:p>
            <a:pPr lvl="1"/>
            <a:r>
              <a:rPr lang="en-AU" dirty="0" smtClean="0"/>
              <a:t>P802.11ax </a:t>
            </a:r>
            <a:r>
              <a:rPr lang="en-AU" dirty="0"/>
              <a:t>(</a:t>
            </a:r>
            <a:r>
              <a:rPr lang="en-AU" dirty="0" smtClean="0"/>
              <a:t>D4.0)</a:t>
            </a:r>
            <a:endParaRPr lang="en-US" dirty="0"/>
          </a:p>
          <a:p>
            <a:pPr lvl="1"/>
            <a:endParaRPr lang="en-US" dirty="0"/>
          </a:p>
          <a:p>
            <a:pPr lvl="0"/>
            <a:r>
              <a:rPr lang="en-GB" dirty="0" smtClean="0"/>
              <a:t>Moved:</a:t>
            </a:r>
          </a:p>
          <a:p>
            <a:pPr lvl="0"/>
            <a:r>
              <a:rPr lang="en-GB" dirty="0" smtClean="0"/>
              <a:t>Seconded:</a:t>
            </a:r>
          </a:p>
          <a:p>
            <a:pPr lvl="0"/>
            <a:r>
              <a:rPr lang="en-GB" dirty="0" smtClean="0"/>
              <a:t>Result:</a:t>
            </a:r>
            <a:endParaRPr lang="en-US" dirty="0"/>
          </a:p>
          <a:p>
            <a:pPr lvl="0"/>
            <a:endParaRPr lang="en-GB" sz="2000" dirty="0"/>
          </a:p>
          <a:p>
            <a:pPr marL="0" indent="0"/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 algn="r"/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January 2019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14285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</a:t>
            </a:r>
            <a:r>
              <a:rPr lang="en-US" b="0" dirty="0" smtClean="0"/>
              <a:t>March 2019 </a:t>
            </a:r>
            <a:r>
              <a:rPr lang="en-US" b="0" dirty="0"/>
              <a:t>802.11 WG </a:t>
            </a:r>
            <a:r>
              <a:rPr lang="en-US" b="0" dirty="0" smtClean="0"/>
              <a:t>interim </a:t>
            </a:r>
            <a:r>
              <a:rPr lang="en-US" b="0" dirty="0"/>
              <a:t>meetings and EC meetings.</a:t>
            </a:r>
          </a:p>
          <a:p>
            <a:endParaRPr lang="en-US" b="0" dirty="0" smtClean="0"/>
          </a:p>
          <a:p>
            <a:r>
              <a:rPr lang="en-US" b="0" dirty="0" smtClean="0"/>
              <a:t>Revisions</a:t>
            </a:r>
          </a:p>
          <a:p>
            <a:r>
              <a:rPr lang="en-US" b="0" dirty="0" smtClean="0"/>
              <a:t>R0 Initial</a:t>
            </a:r>
          </a:p>
          <a:p>
            <a:r>
              <a:rPr lang="en-US" b="0" dirty="0" smtClean="0"/>
              <a:t>R1 </a:t>
            </a:r>
            <a:r>
              <a:rPr lang="en-US" b="0" dirty="0" smtClean="0"/>
              <a:t>Updates </a:t>
            </a:r>
            <a:r>
              <a:rPr lang="en-US" b="0" dirty="0" smtClean="0"/>
              <a:t>from Monday </a:t>
            </a:r>
            <a:r>
              <a:rPr lang="en-US" b="0" dirty="0" smtClean="0"/>
              <a:t>plenary</a:t>
            </a:r>
          </a:p>
          <a:p>
            <a:r>
              <a:rPr lang="en-US" b="0" dirty="0" smtClean="0"/>
              <a:t>R2 Updates from Wednesday plenary</a:t>
            </a:r>
            <a:endParaRPr lang="en-US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44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 allocation for WFA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Allocate bits 14 and 15 of the FILS Discovery Frame Control field for use by the Wi-Fi Alliance</a:t>
            </a:r>
          </a:p>
          <a:p>
            <a:endParaRPr lang="en-US" dirty="0"/>
          </a:p>
          <a:p>
            <a:r>
              <a:rPr lang="en-US" dirty="0" smtClean="0"/>
              <a:t>Moved: Robert Stacey</a:t>
            </a:r>
          </a:p>
          <a:p>
            <a:r>
              <a:rPr lang="en-US" dirty="0" smtClean="0"/>
              <a:t>Seconded: Ian Sherlock</a:t>
            </a:r>
          </a:p>
          <a:p>
            <a:r>
              <a:rPr lang="en-US" smtClean="0"/>
              <a:t>Result: 78/0/13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5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</a:t>
            </a:r>
            <a:r>
              <a:rPr lang="en-US" dirty="0"/>
              <a:t>PAR Approval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914401" y="1447801"/>
            <a:ext cx="10361084" cy="4646614"/>
          </a:xfrm>
        </p:spPr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in11-18/1231r6 &lt;https://</a:t>
            </a:r>
            <a:r>
              <a:rPr lang="en-US" dirty="0" smtClean="0"/>
              <a:t>mentor.ieee.org/802.11/dcn/18/11-18-1231-06-0eht-eht-draft-proposed-par.docx&gt; </a:t>
            </a:r>
            <a:r>
              <a:rPr lang="en-US" dirty="0"/>
              <a:t>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 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Moved by Michael Montemurro on behalf of EHT </a:t>
            </a:r>
            <a:r>
              <a:rPr lang="en-US" dirty="0" smtClean="0"/>
              <a:t>SG</a:t>
            </a:r>
          </a:p>
          <a:p>
            <a:r>
              <a:rPr lang="en-US" dirty="0" smtClean="0"/>
              <a:t>Second: Allan Jones</a:t>
            </a:r>
          </a:p>
          <a:p>
            <a:r>
              <a:rPr lang="en-US" dirty="0" smtClean="0"/>
              <a:t>Result: 137/0/1</a:t>
            </a:r>
            <a:endParaRPr lang="en-US" dirty="0"/>
          </a:p>
          <a:p>
            <a:r>
              <a:rPr lang="en-US" dirty="0"/>
              <a:t>EHT SG vote: </a:t>
            </a:r>
          </a:p>
          <a:p>
            <a:r>
              <a:rPr lang="en-US" dirty="0"/>
              <a:t>Moved: Allan Jones ,Seconded: Laurent Cariou, Result: 77-0-0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651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CSD Approval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447801"/>
            <a:ext cx="10361084" cy="4646614"/>
          </a:xfrm>
        </p:spPr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11-18/1233r6 &lt;https://mentor.ieee.org/802.11/dcn/18/11-18-1233-06-0eht-eht-draft-proposed-csd.docx &gt; be posted to the IEEE 802 Executive Committee (EC) agenda for WG 802 preview and EC approval.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Moved by Michael Montemurro on behalf of EHT </a:t>
            </a:r>
            <a:r>
              <a:rPr lang="en-US" dirty="0" smtClean="0"/>
              <a:t>SG</a:t>
            </a:r>
          </a:p>
          <a:p>
            <a:r>
              <a:rPr lang="en-US" dirty="0" smtClean="0"/>
              <a:t>Second: Allan Jones</a:t>
            </a:r>
          </a:p>
          <a:p>
            <a:r>
              <a:rPr lang="en-US" dirty="0" smtClean="0"/>
              <a:t>Result: 136/0/2</a:t>
            </a:r>
            <a:endParaRPr lang="en-US" dirty="0"/>
          </a:p>
          <a:p>
            <a:r>
              <a:rPr lang="en-US" dirty="0"/>
              <a:t>EHT SG vote: </a:t>
            </a:r>
          </a:p>
          <a:p>
            <a:r>
              <a:rPr lang="en-US" dirty="0"/>
              <a:t>Moved: Laurent Cariou, Seconded: Allan Jones- Result: 87-0-0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4620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PAR </a:t>
            </a:r>
            <a:r>
              <a:rPr lang="en-US" dirty="0"/>
              <a:t>and CSD Comment Responses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Accept </a:t>
            </a:r>
            <a:r>
              <a:rPr lang="en-US" dirty="0"/>
              <a:t>https://mentor.ieee.org/802.11/dcn/19/11-19-0459-02-0eht-eht-par-and-csd-comments.pptx as the response to comments received on the EHT PAR and CSD documents received from IEEE 802.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Moved by Michael Montemurro on behalf of EHT </a:t>
            </a:r>
            <a:r>
              <a:rPr lang="en-US" dirty="0" smtClean="0"/>
              <a:t>SG</a:t>
            </a:r>
          </a:p>
          <a:p>
            <a:r>
              <a:rPr lang="en-US" dirty="0" smtClean="0"/>
              <a:t>Second: Stuart Kerry</a:t>
            </a:r>
          </a:p>
          <a:p>
            <a:r>
              <a:rPr lang="en-US" dirty="0" smtClean="0"/>
              <a:t>Result: 131/1/1</a:t>
            </a:r>
            <a:endParaRPr lang="en-US" dirty="0"/>
          </a:p>
          <a:p>
            <a:r>
              <a:rPr lang="en-US" dirty="0"/>
              <a:t>EHT SG vote: </a:t>
            </a:r>
          </a:p>
          <a:p>
            <a:r>
              <a:rPr lang="en-US" dirty="0"/>
              <a:t>Moved: Laurent Cariou, Seconded: Jon Rosdahl - Result: 81-0-0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8804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6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13520</TotalTime>
  <Words>552</Words>
  <Application>Microsoft Office PowerPoint</Application>
  <PresentationFormat>Widescreen</PresentationFormat>
  <Paragraphs>168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Unicode MS</vt:lpstr>
      <vt:lpstr>MS Gothic</vt:lpstr>
      <vt:lpstr>Calibri</vt:lpstr>
      <vt:lpstr>Times New Roman</vt:lpstr>
      <vt:lpstr>Office Theme</vt:lpstr>
      <vt:lpstr>Document</vt:lpstr>
      <vt:lpstr>802.11 march 2019 WG Motions</vt:lpstr>
      <vt:lpstr>Abstract</vt:lpstr>
      <vt:lpstr>Monday</vt:lpstr>
      <vt:lpstr>ANA allocation for WFA</vt:lpstr>
      <vt:lpstr>Wednesday</vt:lpstr>
      <vt:lpstr>EHT PAR Approval</vt:lpstr>
      <vt:lpstr>EHT CSD Approval</vt:lpstr>
      <vt:lpstr>EHT PAR and CSD Comment Responses</vt:lpstr>
      <vt:lpstr>Friday</vt:lpstr>
      <vt:lpstr>Teleconferences</vt:lpstr>
      <vt:lpstr>Draft P802.11ax/D4.0 to ISO/IEC/JTC1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March 2018 WG Motions</dc:title>
  <dc:creator>Stacey, Robert</dc:creator>
  <cp:keywords>CTPClassification=CTP_PUBLIC:VisualMarkings=, CTPClassification=CTP_NT</cp:keywords>
  <cp:lastModifiedBy>Stacey, Robert</cp:lastModifiedBy>
  <cp:revision>295</cp:revision>
  <cp:lastPrinted>1601-01-01T00:00:00Z</cp:lastPrinted>
  <dcterms:created xsi:type="dcterms:W3CDTF">2018-05-10T16:45:22Z</dcterms:created>
  <dcterms:modified xsi:type="dcterms:W3CDTF">2019-03-13T18:58:42Z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2019-03-13 18:58:42Z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