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  <p:sldId id="267" r:id="rId9"/>
    <p:sldId id="260" r:id="rId10"/>
    <p:sldId id="262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802.11-16/0788r5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42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802.11-19/0256r2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Seconded: 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02738"/>
              </p:ext>
            </p:extLst>
          </p:nvPr>
        </p:nvGraphicFramePr>
        <p:xfrm>
          <a:off x="914402" y="1524000"/>
          <a:ext cx="10439397" cy="4325430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1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February 1, 8, 15, 22, March 1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None</a:t>
                      </a:r>
                      <a:endParaRPr lang="en-CA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February 27, March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March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February 1, 15,</a:t>
                      </a:r>
                    </a:p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March 7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February 12, March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January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29, March 5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19,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30, February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hr`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EHT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P802.11ax/D4.0 to ISO/IEC/JTC1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to liaise the following </a:t>
            </a:r>
            <a:r>
              <a:rPr lang="en-GB" dirty="0" smtClean="0"/>
              <a:t>drafts for information </a:t>
            </a:r>
            <a:r>
              <a:rPr lang="en-GB" dirty="0"/>
              <a:t>to ISO/IEC </a:t>
            </a:r>
            <a:r>
              <a:rPr lang="en-GB" dirty="0" smtClean="0"/>
              <a:t>JTC1/SC6 following WG ballot approval:</a:t>
            </a:r>
            <a:endParaRPr lang="en-US" dirty="0"/>
          </a:p>
          <a:p>
            <a:pPr lvl="1"/>
            <a:r>
              <a:rPr lang="en-AU" dirty="0" smtClean="0"/>
              <a:t>P802.11ax </a:t>
            </a:r>
            <a:r>
              <a:rPr lang="en-AU" dirty="0"/>
              <a:t>(</a:t>
            </a:r>
            <a:r>
              <a:rPr lang="en-AU" dirty="0" smtClean="0"/>
              <a:t>D4.0)</a:t>
            </a:r>
            <a:endParaRPr lang="en-US" dirty="0"/>
          </a:p>
          <a:p>
            <a:pPr lvl="1"/>
            <a:endParaRPr lang="en-US" dirty="0"/>
          </a:p>
          <a:p>
            <a:pPr lvl="0"/>
            <a:r>
              <a:rPr lang="en-GB" dirty="0" smtClean="0"/>
              <a:t>Moved:</a:t>
            </a:r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GB" dirty="0" smtClean="0"/>
              <a:t>Result:</a:t>
            </a:r>
            <a:endParaRPr lang="en-US" dirty="0"/>
          </a:p>
          <a:p>
            <a:pPr lvl="0"/>
            <a:endParaRPr lang="en-GB" sz="2000" dirty="0"/>
          </a:p>
          <a:p>
            <a:pPr marL="0" indent="0"/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428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</a:t>
            </a:r>
            <a:r>
              <a:rPr lang="en-US" b="0" dirty="0" smtClean="0"/>
              <a:t>Updates </a:t>
            </a:r>
            <a:r>
              <a:rPr lang="en-US" b="0" dirty="0" smtClean="0"/>
              <a:t>from Monday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R2 Updates from Wednesday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 Robert Stacey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smtClean="0"/>
              <a:t>Result: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PAR 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in11-18/1231r6 &lt;https://</a:t>
            </a:r>
            <a:r>
              <a:rPr lang="en-US" dirty="0" smtClean="0"/>
              <a:t>mentor.ieee.org/802.11/dcn/18/11-18-1231-06-0eht-eht-draft-proposed-par.docx&gt;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Allan Jones ,Seconded: Laurent Cariou, Result: 77-0-0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11-18/1233r6 &lt;https://mentor.ieee.org/802.11/dcn/18/11-18-1233-06-0eht-eht-draft-proposed-csd.docx &gt; be posted to the IEEE 802 Executive Committee (EC) agenda for WG 802 preview and EC approval.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Allan Jones- Result: 87-0-0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</a:t>
            </a:r>
            <a:r>
              <a:rPr lang="en-US" dirty="0"/>
              <a:t>and CSD Comment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</a:t>
            </a:r>
            <a:r>
              <a:rPr lang="en-US" dirty="0"/>
              <a:t>https://mentor.ieee.org/802.11/dcn/19/11-19-0459-02-0eht-eht-par-and-csd-comments.pptx as the response to comments received on the EHT PAR and CSD documents received from IEEE 802.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Jon Rosdahl - Result: 81-0-0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80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13509</TotalTime>
  <Words>552</Words>
  <Application>Microsoft Office PowerPoint</Application>
  <PresentationFormat>Widescreen</PresentationFormat>
  <Paragraphs>165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EHT PAR Approval</vt:lpstr>
      <vt:lpstr>EHT CSD Approval</vt:lpstr>
      <vt:lpstr>EHT PAR and CSD Comment Responses</vt:lpstr>
      <vt:lpstr>Friday</vt:lpstr>
      <vt:lpstr>Teleconferences</vt:lpstr>
      <vt:lpstr>Draft P802.11ax/D4.0 to ISO/IEC/JTC1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291</cp:revision>
  <cp:lastPrinted>1601-01-01T00:00:00Z</cp:lastPrinted>
  <dcterms:created xsi:type="dcterms:W3CDTF">2018-05-10T16:45:22Z</dcterms:created>
  <dcterms:modified xsi:type="dcterms:W3CDTF">2019-03-13T18:48:14Z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2019-03-13 18:48:07Z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