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802.11-16/0788r5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42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802.11-19/0256r1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march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March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Updated from Monday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allocation for WFA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bits 14 and 15 of the FILS Discovery Frame Control field for use by the Wi-Fi Alliance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Robert Stacey</a:t>
            </a:r>
            <a:endParaRPr lang="en-US" dirty="0" smtClean="0"/>
          </a:p>
          <a:p>
            <a:r>
              <a:rPr lang="en-US" dirty="0" smtClean="0"/>
              <a:t>Seconded: </a:t>
            </a:r>
            <a:r>
              <a:rPr lang="en-US" dirty="0" smtClean="0"/>
              <a:t>Ian Sherlock</a:t>
            </a:r>
            <a:endParaRPr lang="en-US" dirty="0" smtClean="0"/>
          </a:p>
          <a:p>
            <a:r>
              <a:rPr lang="en-US" smtClean="0"/>
              <a:t>Result</a:t>
            </a:r>
            <a:r>
              <a:rPr lang="en-US" smtClean="0"/>
              <a:t>: 78/0/13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Seconded: 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02738"/>
              </p:ext>
            </p:extLst>
          </p:nvPr>
        </p:nvGraphicFramePr>
        <p:xfrm>
          <a:off x="914402" y="1524000"/>
          <a:ext cx="10439397" cy="4325430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28,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1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February 1, 8, 15, 22, March 1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None</a:t>
                      </a:r>
                      <a:endParaRPr lang="en-CA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February 27, March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March 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March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February 1, 15,</a:t>
                      </a:r>
                    </a:p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March 7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February 12, March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January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29, March 5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 19, March 19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30, February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hr`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EHT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P802.11ax/D4.0 to ISO/IEC/JTC1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 to liaise the following </a:t>
            </a:r>
            <a:r>
              <a:rPr lang="en-GB" dirty="0" smtClean="0"/>
              <a:t>drafts for information </a:t>
            </a:r>
            <a:r>
              <a:rPr lang="en-GB" dirty="0"/>
              <a:t>to ISO/IEC </a:t>
            </a:r>
            <a:r>
              <a:rPr lang="en-GB" dirty="0" smtClean="0"/>
              <a:t>JTC1/SC6 following WG ballot approval:</a:t>
            </a:r>
            <a:endParaRPr lang="en-US" dirty="0"/>
          </a:p>
          <a:p>
            <a:pPr lvl="1"/>
            <a:r>
              <a:rPr lang="en-AU" dirty="0" smtClean="0"/>
              <a:t>P802.11ax </a:t>
            </a:r>
            <a:r>
              <a:rPr lang="en-AU" dirty="0"/>
              <a:t>(</a:t>
            </a:r>
            <a:r>
              <a:rPr lang="en-AU" dirty="0" smtClean="0"/>
              <a:t>D4.0)</a:t>
            </a:r>
            <a:endParaRPr lang="en-US" dirty="0"/>
          </a:p>
          <a:p>
            <a:pPr lvl="1"/>
            <a:endParaRPr lang="en-US" dirty="0"/>
          </a:p>
          <a:p>
            <a:pPr lvl="0"/>
            <a:r>
              <a:rPr lang="en-GB" dirty="0" smtClean="0"/>
              <a:t>Moved:</a:t>
            </a:r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GB" dirty="0" smtClean="0"/>
              <a:t>Result:</a:t>
            </a:r>
            <a:endParaRPr lang="en-US" dirty="0"/>
          </a:p>
          <a:p>
            <a:pPr lvl="0"/>
            <a:endParaRPr lang="en-GB" sz="2000" dirty="0"/>
          </a:p>
          <a:p>
            <a:pPr marL="0" indent="0"/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4285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13430</TotalTime>
  <Words>393</Words>
  <Application>Microsoft Office PowerPoint</Application>
  <PresentationFormat>Widescreen</PresentationFormat>
  <Paragraphs>132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march 2019 WG Motions</vt:lpstr>
      <vt:lpstr>Abstract</vt:lpstr>
      <vt:lpstr>Monday</vt:lpstr>
      <vt:lpstr>ANA allocation for WFA</vt:lpstr>
      <vt:lpstr>Wednesday</vt:lpstr>
      <vt:lpstr>Friday</vt:lpstr>
      <vt:lpstr>Teleconferences</vt:lpstr>
      <vt:lpstr>Draft P802.11ax/D4.0 to ISO/IEC/JTC1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286</cp:revision>
  <cp:lastPrinted>1601-01-01T00:00:00Z</cp:lastPrinted>
  <dcterms:created xsi:type="dcterms:W3CDTF">2018-05-10T16:45:22Z</dcterms:created>
  <dcterms:modified xsi:type="dcterms:W3CDTF">2019-03-11T18:49:12Z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2019-03-11 18:49:11Z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